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7"/>
  </p:notesMasterIdLst>
  <p:handoutMasterIdLst>
    <p:handoutMasterId r:id="rId18"/>
  </p:handoutMasterIdLst>
  <p:sldIdLst>
    <p:sldId id="312" r:id="rId5"/>
    <p:sldId id="282" r:id="rId6"/>
    <p:sldId id="314" r:id="rId7"/>
    <p:sldId id="307" r:id="rId8"/>
    <p:sldId id="315" r:id="rId9"/>
    <p:sldId id="304" r:id="rId10"/>
    <p:sldId id="322" r:id="rId11"/>
    <p:sldId id="321" r:id="rId12"/>
    <p:sldId id="319" r:id="rId13"/>
    <p:sldId id="323" r:id="rId14"/>
    <p:sldId id="318" r:id="rId15"/>
    <p:sldId id="297" r:id="rId16"/>
  </p:sldIdLst>
  <p:sldSz cx="12192000" cy="6858000"/>
  <p:notesSz cx="13716000" cy="24384000"/>
  <p:defaultTextStyle>
    <a:defPPr rtl="0">
      <a:defRPr lang="fr-FR"/>
    </a:defPPr>
    <a:lvl1pPr marL="0" algn="l" defTabSz="4572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E1BEA427-8A4A-48C4-905A-BB513462EE59}">
          <p14:sldIdLst>
            <p14:sldId id="312"/>
            <p14:sldId id="282"/>
            <p14:sldId id="314"/>
            <p14:sldId id="307"/>
            <p14:sldId id="315"/>
            <p14:sldId id="304"/>
            <p14:sldId id="322"/>
            <p14:sldId id="321"/>
            <p14:sldId id="319"/>
            <p14:sldId id="323"/>
            <p14:sldId id="318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5388" autoAdjust="0"/>
  </p:normalViewPr>
  <p:slideViewPr>
    <p:cSldViewPr snapToGrid="0" snapToObjects="1">
      <p:cViewPr varScale="1">
        <p:scale>
          <a:sx n="78" d="100"/>
          <a:sy n="78" d="100"/>
        </p:scale>
        <p:origin x="830" y="72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31" d="100"/>
          <a:sy n="31" d="100"/>
        </p:scale>
        <p:origin x="4392" y="1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r-FR" sz="1200"/>
            </a:lvl1pPr>
          </a:lstStyle>
          <a:p>
            <a:pPr rtl="0"/>
            <a:fld id="{A7C9947C-0B99-4CC9-AA3C-4A4AC8D4662C}" type="datetimeyyyy">
              <a:rPr lang="fr-FR" smtClean="0"/>
              <a:t>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r-FR" sz="1200"/>
            </a:lvl1pPr>
          </a:lstStyle>
          <a:p>
            <a:pPr rtl="0"/>
            <a:fld id="{420BD0AB-C59E-4A46-83D3-F07787446BA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lang="fr-FR"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lang="fr-FR"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lang="fr-FR"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lang="fr-FR"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lang="fr-FR"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lang="fr-FR"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lang="fr-FR"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lang="fr-FR"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lang="fr-FR"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4541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1307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9397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667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4931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9742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8814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7668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0138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20" name="Freeform: Forme 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8" name="Freeform: Form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rtlCol="0" anchor="ctr" anchorCtr="0">
            <a:noAutofit/>
          </a:bodyPr>
          <a:lstStyle>
            <a:lvl1pPr algn="ctr">
              <a:lnSpc>
                <a:spcPct val="100000"/>
              </a:lnSpc>
              <a:defRPr lang="fr-FR" sz="360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ronolog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 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/>
          </a:p>
        </p:txBody>
      </p:sp>
      <p:sp>
        <p:nvSpPr>
          <p:cNvPr id="10" name="Forme libre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0" name="Image 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fr-FR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4" name="Espace réservé du texte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rtlCol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fr-FR" sz="1800"/>
            </a:lvl1pPr>
          </a:lstStyle>
          <a:p>
            <a:pPr rtl="0"/>
            <a:r>
              <a:rPr lang="fr-FR"/>
              <a:t>Cliquez pour ajouter un sous-titre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 rtlCol="0">
            <a:normAutofit/>
          </a:bodyPr>
          <a:lstStyle>
            <a:lvl1pPr>
              <a:defRPr lang="fr-FR" sz="1800"/>
            </a:lvl1pPr>
            <a:lvl2pPr>
              <a:defRPr lang="fr-FR" sz="1800"/>
            </a:lvl2pPr>
            <a:lvl3pPr>
              <a:defRPr lang="fr-FR" sz="1800"/>
            </a:lvl3pPr>
            <a:lvl4pPr>
              <a:defRPr lang="fr-FR" sz="1800"/>
            </a:lvl4pPr>
            <a:lvl5pPr>
              <a:defRPr lang="fr-FR" sz="1800"/>
            </a:lvl5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20" name="Espace réservé du numéro de diapositive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fr-F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ésumé 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sme 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fr-FR" sz="3600" b="1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49" name="Forme libre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fr-FR" sz="1800"/>
            </a:lvl1pPr>
            <a:lvl2pPr>
              <a:spcBef>
                <a:spcPts val="1000"/>
              </a:spcBef>
              <a:defRPr lang="fr-FR" sz="1800"/>
            </a:lvl2pPr>
            <a:lvl3pPr>
              <a:spcBef>
                <a:spcPts val="1000"/>
              </a:spcBef>
              <a:defRPr lang="fr-FR" sz="1800"/>
            </a:lvl3pPr>
            <a:lvl4pPr>
              <a:spcBef>
                <a:spcPts val="1000"/>
              </a:spcBef>
              <a:defRPr lang="fr-FR" sz="1800"/>
            </a:lvl4pPr>
            <a:lvl5pPr>
              <a:spcBef>
                <a:spcPts val="1000"/>
              </a:spcBef>
              <a:defRPr lang="fr-FR" sz="1800"/>
            </a:lvl5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fr-FR" sz="1800"/>
            </a:lvl1pPr>
            <a:lvl2pPr>
              <a:spcBef>
                <a:spcPts val="1000"/>
              </a:spcBef>
              <a:defRPr lang="fr-FR" sz="1800"/>
            </a:lvl2pPr>
            <a:lvl3pPr>
              <a:spcBef>
                <a:spcPts val="1000"/>
              </a:spcBef>
              <a:defRPr lang="fr-FR" sz="1800"/>
            </a:lvl3pPr>
            <a:lvl4pPr>
              <a:spcBef>
                <a:spcPts val="1000"/>
              </a:spcBef>
              <a:defRPr lang="fr-FR" sz="1800"/>
            </a:lvl4pPr>
            <a:lvl5pPr>
              <a:spcBef>
                <a:spcPts val="1000"/>
              </a:spcBef>
              <a:defRPr lang="fr-FR" sz="1800"/>
            </a:lvl5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27" name="Espace réservé du numéro de diapositive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fr-F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43" name="Graphisme 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sme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 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ronologie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sz="16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 rtlCol="0"/>
          <a:lstStyle>
            <a:lvl1pPr algn="ctr">
              <a:lnSpc>
                <a:spcPct val="100000"/>
              </a:lnSpc>
              <a:defRPr lang="fr-FR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14" name="Espace réservé du contenu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 rtlCol="0">
            <a:normAutofit/>
          </a:bodyPr>
          <a:lstStyle>
            <a:lvl1pPr>
              <a:spcBef>
                <a:spcPts val="1000"/>
              </a:spcBef>
              <a:defRPr lang="fr-FR" sz="1800"/>
            </a:lvl1pPr>
            <a:lvl2pPr>
              <a:spcBef>
                <a:spcPts val="1000"/>
              </a:spcBef>
              <a:defRPr lang="fr-FR" sz="1800"/>
            </a:lvl2pPr>
            <a:lvl3pPr>
              <a:spcBef>
                <a:spcPts val="1000"/>
              </a:spcBef>
              <a:defRPr lang="fr-FR" sz="1800"/>
            </a:lvl3pPr>
            <a:lvl4pPr>
              <a:spcBef>
                <a:spcPts val="1000"/>
              </a:spcBef>
              <a:defRPr lang="fr-FR" sz="1800"/>
            </a:lvl4pPr>
            <a:lvl5pPr>
              <a:spcBef>
                <a:spcPts val="1000"/>
              </a:spcBef>
              <a:defRPr lang="fr-FR" sz="1800"/>
            </a:lvl5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6" name="Espace réservé du numéro de diapositive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fr-F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ôtur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Forme 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9" name="Forme libre : Forme 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pic>
        <p:nvPicPr>
          <p:cNvPr id="9" name="Image 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rtlCol="0" anchor="b" anchorCtr="0">
            <a:noAutofit/>
          </a:bodyPr>
          <a:lstStyle>
            <a:lvl1pPr algn="l">
              <a:lnSpc>
                <a:spcPct val="100000"/>
              </a:lnSpc>
              <a:defRPr lang="fr-FR" sz="360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rtlCol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lang="fr-FR" sz="2400"/>
            </a:lvl1pPr>
            <a:lvl2pPr marL="457200" indent="0" algn="ctr">
              <a:buNone/>
              <a:defRPr lang="fr-FR" sz="2000"/>
            </a:lvl2pPr>
            <a:lvl3pPr marL="914400" indent="0" algn="ctr">
              <a:buNone/>
              <a:defRPr lang="fr-FR" sz="1800"/>
            </a:lvl3pPr>
            <a:lvl4pPr marL="1371600" indent="0" algn="ctr">
              <a:buNone/>
              <a:defRPr lang="fr-FR" sz="1600"/>
            </a:lvl4pPr>
            <a:lvl5pPr marL="1828800" indent="0" algn="ctr">
              <a:buNone/>
              <a:defRPr lang="fr-FR" sz="1600"/>
            </a:lvl5pPr>
            <a:lvl6pPr marL="2286000" indent="0" algn="ctr">
              <a:buNone/>
              <a:defRPr lang="fr-FR" sz="1600"/>
            </a:lvl6pPr>
            <a:lvl7pPr marL="2743200" indent="0" algn="ctr">
              <a:buNone/>
              <a:defRPr lang="fr-FR" sz="1600"/>
            </a:lvl7pPr>
            <a:lvl8pPr marL="3200400" indent="0" algn="ctr">
              <a:buNone/>
              <a:defRPr lang="fr-FR" sz="1600"/>
            </a:lvl8pPr>
            <a:lvl9pPr marL="3657600" indent="0" algn="ctr">
              <a:buNone/>
              <a:defRPr lang="fr-FR" sz="1600"/>
            </a:lvl9pPr>
          </a:lstStyle>
          <a:p>
            <a:pPr rtl="0"/>
            <a:r>
              <a:rPr lang="fr-FR"/>
              <a:t>Cliquez pour ajouter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 : Forme 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Forme libre : Forme 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/>
          <a:lstStyle>
            <a:defPPr>
              <a:defRPr lang="fr-FR"/>
            </a:def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fr-FR">
                <a:latin typeface="+mn-lt"/>
              </a:defRPr>
            </a:lvl1pPr>
          </a:lstStyle>
          <a:p>
            <a:pPr rtl="0"/>
            <a:fld id="{48F63A3B-78C7-47BE-AE5E-E10140E0464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Forme libre : Forme 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fr-FR">
                <a:latin typeface="+mn-lt"/>
              </a:defRPr>
            </a:lvl1pPr>
          </a:lstStyle>
          <a:p>
            <a:pPr rtl="0"/>
            <a:fld id="{48F63A3B-78C7-47BE-AE5E-E10140E0464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Forme 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rtlCol="0" anchor="b"/>
          <a:lstStyle>
            <a:lvl1pPr>
              <a:lnSpc>
                <a:spcPct val="100000"/>
              </a:lnSpc>
              <a:defRPr lang="fr-FR" sz="320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fr-FR">
                <a:latin typeface="+mn-lt"/>
              </a:defRPr>
            </a:lvl1pPr>
          </a:lstStyle>
          <a:p>
            <a:pPr rtl="0"/>
            <a:fld id="{48F63A3B-78C7-47BE-AE5E-E10140E0464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 rtlCol="0"/>
          <a:lstStyle>
            <a:lvl1pPr marL="0" indent="0">
              <a:buNone/>
              <a:defRPr lang="fr-FR" sz="1600"/>
            </a:lvl1pPr>
            <a:lvl2pPr marL="457200" indent="0">
              <a:buNone/>
              <a:defRPr lang="fr-FR" sz="1400"/>
            </a:lvl2pPr>
            <a:lvl3pPr marL="914400" indent="0">
              <a:buNone/>
              <a:defRPr lang="fr-FR" sz="1200"/>
            </a:lvl3pPr>
            <a:lvl4pPr marL="1371600" indent="0">
              <a:buNone/>
              <a:defRPr lang="fr-FR" sz="1000"/>
            </a:lvl4pPr>
            <a:lvl5pPr marL="1828800" indent="0">
              <a:buNone/>
              <a:defRPr lang="fr-FR" sz="1000"/>
            </a:lvl5pPr>
            <a:lvl6pPr marL="2286000" indent="0">
              <a:buNone/>
              <a:defRPr lang="fr-FR" sz="1000"/>
            </a:lvl6pPr>
            <a:lvl7pPr marL="2743200" indent="0">
              <a:buNone/>
              <a:defRPr lang="fr-FR" sz="1000"/>
            </a:lvl7pPr>
            <a:lvl8pPr marL="3200400" indent="0">
              <a:buNone/>
              <a:defRPr lang="fr-FR" sz="1000"/>
            </a:lvl8pPr>
            <a:lvl9pPr marL="3657600" indent="0">
              <a:buNone/>
              <a:defRPr lang="fr-FR" sz="1000"/>
            </a:lvl9pPr>
          </a:lstStyle>
          <a:p>
            <a:pPr lvl="0" rtl="0"/>
            <a:r>
              <a:rPr lang="fr-FR"/>
              <a:t>Cliquer pour ajouter du texte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 rtlCol="0"/>
          <a:lstStyle>
            <a:lvl1pPr>
              <a:defRPr lang="fr-FR" sz="3200"/>
            </a:lvl1pPr>
            <a:lvl2pPr>
              <a:defRPr lang="fr-FR" sz="2800"/>
            </a:lvl2pPr>
            <a:lvl3pPr>
              <a:defRPr lang="fr-FR" sz="2400"/>
            </a:lvl3pPr>
            <a:lvl4pPr>
              <a:defRPr lang="fr-FR" sz="2000"/>
            </a:lvl4pPr>
            <a:lvl5pPr>
              <a:defRPr lang="fr-FR" sz="2000"/>
            </a:lvl5pPr>
            <a:lvl6pPr>
              <a:defRPr lang="fr-FR" sz="2000"/>
            </a:lvl6pPr>
            <a:lvl7pPr>
              <a:defRPr lang="fr-FR" sz="2000"/>
            </a:lvl7pPr>
            <a:lvl8pPr>
              <a:defRPr lang="fr-FR" sz="2000"/>
            </a:lvl8pPr>
            <a:lvl9pPr>
              <a:defRPr lang="fr-FR" sz="2000"/>
            </a:lvl9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Forme 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rtlCol="0" anchor="b"/>
          <a:lstStyle>
            <a:lvl1pPr>
              <a:lnSpc>
                <a:spcPct val="100000"/>
              </a:lnSpc>
              <a:defRPr lang="fr-FR" sz="320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fr-FR">
                <a:latin typeface="+mn-lt"/>
              </a:defRPr>
            </a:lvl1pPr>
          </a:lstStyle>
          <a:p>
            <a:pPr rtl="0"/>
            <a:fld id="{48F63A3B-78C7-47BE-AE5E-E10140E0464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 rtlCol="0"/>
          <a:lstStyle>
            <a:lvl1pPr marL="0" indent="0">
              <a:buNone/>
              <a:defRPr lang="fr-FR" sz="1600"/>
            </a:lvl1pPr>
            <a:lvl2pPr marL="457200" indent="0">
              <a:buNone/>
              <a:defRPr lang="fr-FR" sz="1400"/>
            </a:lvl2pPr>
            <a:lvl3pPr marL="914400" indent="0">
              <a:buNone/>
              <a:defRPr lang="fr-FR" sz="1200"/>
            </a:lvl3pPr>
            <a:lvl4pPr marL="1371600" indent="0">
              <a:buNone/>
              <a:defRPr lang="fr-FR" sz="1000"/>
            </a:lvl4pPr>
            <a:lvl5pPr marL="1828800" indent="0">
              <a:buNone/>
              <a:defRPr lang="fr-FR" sz="1000"/>
            </a:lvl5pPr>
            <a:lvl6pPr marL="2286000" indent="0">
              <a:buNone/>
              <a:defRPr lang="fr-FR" sz="1000"/>
            </a:lvl6pPr>
            <a:lvl7pPr marL="2743200" indent="0">
              <a:buNone/>
              <a:defRPr lang="fr-FR" sz="1000"/>
            </a:lvl7pPr>
            <a:lvl8pPr marL="3200400" indent="0">
              <a:buNone/>
              <a:defRPr lang="fr-FR" sz="1000"/>
            </a:lvl8pPr>
            <a:lvl9pPr marL="3657600" indent="0">
              <a:buNone/>
              <a:defRPr lang="fr-FR" sz="1000"/>
            </a:lvl9pPr>
          </a:lstStyle>
          <a:p>
            <a:pPr lvl="0" rtl="0"/>
            <a:r>
              <a:rPr lang="fr-FR"/>
              <a:t>Cliquer pour ajouter du texte</a:t>
            </a:r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lang="fr-FR" sz="2800"/>
            </a:lvl1pPr>
            <a:lvl2pPr marL="457200" indent="0">
              <a:buNone/>
              <a:defRPr lang="fr-FR" sz="2800"/>
            </a:lvl2pPr>
            <a:lvl3pPr marL="914400" indent="0">
              <a:buNone/>
              <a:defRPr lang="fr-FR" sz="2400"/>
            </a:lvl3pPr>
            <a:lvl4pPr marL="1371600" indent="0">
              <a:buNone/>
              <a:defRPr lang="fr-FR" sz="2000"/>
            </a:lvl4pPr>
            <a:lvl5pPr marL="1828800" indent="0">
              <a:buNone/>
              <a:defRPr lang="fr-FR" sz="2000"/>
            </a:lvl5pPr>
            <a:lvl6pPr marL="2286000" indent="0">
              <a:buNone/>
              <a:defRPr lang="fr-FR" sz="2000"/>
            </a:lvl6pPr>
            <a:lvl7pPr marL="2743200" indent="0">
              <a:buNone/>
              <a:defRPr lang="fr-FR" sz="2000"/>
            </a:lvl7pPr>
            <a:lvl8pPr marL="3200400" indent="0">
              <a:buNone/>
              <a:defRPr lang="fr-FR" sz="2000"/>
            </a:lvl8pPr>
            <a:lvl9pPr marL="3657600" indent="0">
              <a:buNone/>
              <a:defRPr lang="fr-FR" sz="2000"/>
            </a:lvl9pPr>
          </a:lstStyle>
          <a:p>
            <a:pPr rtl="0"/>
            <a:r>
              <a:rPr lang="fr-FR"/>
              <a:t>Cliquez ici pour ajouter une image.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orme libre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8" name="Forme libre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orme libre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1" name="Forme libre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</p:grpSp>
      <p:sp>
        <p:nvSpPr>
          <p:cNvPr id="14" name="Image 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fr-FR" sz="360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fr-FR" sz="2400"/>
            </a:lvl1pPr>
            <a:lvl2pPr marL="347472">
              <a:lnSpc>
                <a:spcPct val="150000"/>
              </a:lnSpc>
              <a:spcBef>
                <a:spcPts val="0"/>
              </a:spcBef>
              <a:defRPr lang="fr-FR" sz="2000"/>
            </a:lvl2pPr>
            <a:lvl3pPr marL="685800">
              <a:lnSpc>
                <a:spcPct val="150000"/>
              </a:lnSpc>
              <a:spcBef>
                <a:spcPts val="0"/>
              </a:spcBef>
              <a:defRPr lang="fr-FR" sz="1800"/>
            </a:lvl3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fr-F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sz="1600" dirty="0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Forme 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lvl="0" rtl="0"/>
              <a:endParaRPr lang="fr-FR" dirty="0"/>
            </a:p>
          </p:txBody>
        </p:sp>
        <p:sp>
          <p:nvSpPr>
            <p:cNvPr id="15" name="Freeform: Forme 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lvl="0" rtl="0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 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</p:grpSp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rtlCol="0" anchor="ctr">
            <a:noAutofit/>
          </a:bodyPr>
          <a:lstStyle>
            <a:lvl1pPr algn="l">
              <a:lnSpc>
                <a:spcPct val="100000"/>
              </a:lnSpc>
              <a:defRPr lang="fr-FR" sz="3600" b="1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8" name="Espace réservé d’image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 rtlCol="0">
            <a:normAutofit/>
          </a:bodyPr>
          <a:lstStyle>
            <a:lvl1pPr marL="0" indent="0">
              <a:buNone/>
              <a:defRPr lang="fr-FR" sz="1800"/>
            </a:lvl1pPr>
          </a:lstStyle>
          <a:p>
            <a:pPr lvl="0" rtl="0"/>
            <a:r>
              <a:rPr lang="fr-FR"/>
              <a:t>Cliquez ici pour ajouter une image.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 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sz="1600" dirty="0"/>
          </a:p>
        </p:txBody>
      </p:sp>
      <p:sp>
        <p:nvSpPr>
          <p:cNvPr id="36" name="Forme libre 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3" name="Forme libre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lvl="0" algn="ctr" rtl="0"/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fr-FR" sz="3600"/>
            </a:lvl1pPr>
          </a:lstStyle>
          <a:p>
            <a:pPr rtl="0"/>
            <a:r>
              <a:rPr lang="fr-FR"/>
              <a:t>Cliquer pour ajouter du texte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fr-FR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fr-FR" sz="2400"/>
            </a:lvl3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</p:txBody>
      </p:sp>
      <p:sp>
        <p:nvSpPr>
          <p:cNvPr id="52" name="Espace réservé d’image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>
              <a:buNone/>
              <a:defRPr lang="fr-FR" sz="1800"/>
            </a:lvl1pPr>
          </a:lstStyle>
          <a:p>
            <a:pPr lvl="0" rtl="0"/>
            <a:r>
              <a:rPr lang="fr-FR"/>
              <a:t>Cliquez ici pour ajouter une image.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 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53" name="Freeform: Forme 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29" name="Forme libre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31" name="Forme libre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33" name="Image 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rtlCol="0" anchor="b" anchorCtr="0">
            <a:noAutofit/>
          </a:bodyPr>
          <a:lstStyle>
            <a:lvl1pPr algn="l">
              <a:lnSpc>
                <a:spcPct val="100000"/>
              </a:lnSpc>
              <a:defRPr lang="fr-FR" sz="3600" b="1"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fr-FR" sz="1800"/>
            </a:lvl1pPr>
            <a:lvl2pPr>
              <a:spcBef>
                <a:spcPts val="1000"/>
              </a:spcBef>
              <a:defRPr lang="fr-FR" sz="1800"/>
            </a:lvl2pPr>
            <a:lvl3pPr>
              <a:spcBef>
                <a:spcPts val="1000"/>
              </a:spcBef>
              <a:defRPr lang="fr-FR" sz="1800"/>
            </a:lvl3pPr>
            <a:lvl4pPr>
              <a:spcBef>
                <a:spcPts val="1000"/>
              </a:spcBef>
              <a:defRPr lang="fr-FR" sz="1800"/>
            </a:lvl4pPr>
            <a:lvl5pPr>
              <a:spcBef>
                <a:spcPts val="1000"/>
              </a:spcBef>
              <a:defRPr lang="fr-FR" sz="1800"/>
            </a:lvl5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fr-F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fr-FR" sz="360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pic>
        <p:nvPicPr>
          <p:cNvPr id="13" name="Image 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Forme 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17" name="Image 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pic>
        <p:nvPicPr>
          <p:cNvPr id="19" name="Image 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Espace réservé du numéro de diapositive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fr-F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fr-FR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fr-FR" sz="2400"/>
            </a:lvl3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 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rme libre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8" name="Forme libre 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4" name="Forme libre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Forme libre 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0" name="Titr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fr-FR" sz="360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19" name="Espace réservé du numéro de diapositive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fr-F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contenu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fr-FR" sz="1800"/>
            </a:lvl1pPr>
            <a:lvl2pPr marL="283464" indent="-283464">
              <a:spcBef>
                <a:spcPts val="1000"/>
              </a:spcBef>
              <a:defRPr lang="fr-FR" sz="1800"/>
            </a:lvl2pPr>
            <a:lvl3pPr marL="283464" indent="-283464">
              <a:spcBef>
                <a:spcPts val="1000"/>
              </a:spcBef>
              <a:defRPr lang="fr-FR" sz="1800"/>
            </a:lvl3pPr>
            <a:lvl4pPr marL="283464" indent="-283464">
              <a:spcBef>
                <a:spcPts val="1000"/>
              </a:spcBef>
              <a:defRPr lang="fr-FR" sz="1800"/>
            </a:lvl4pPr>
            <a:lvl5pPr marL="283464" indent="-283464">
              <a:spcBef>
                <a:spcPts val="1000"/>
              </a:spcBef>
              <a:defRPr lang="fr-FR" sz="1800"/>
            </a:lvl5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25" name="Espace réservé du contenu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fr-FR" sz="1800"/>
            </a:lvl1pPr>
            <a:lvl2pPr marL="283464" indent="-283464">
              <a:spcBef>
                <a:spcPts val="1000"/>
              </a:spcBef>
              <a:defRPr lang="fr-FR" sz="1800"/>
            </a:lvl2pPr>
            <a:lvl3pPr marL="283464" indent="-283464">
              <a:spcBef>
                <a:spcPts val="1000"/>
              </a:spcBef>
              <a:defRPr lang="fr-FR" sz="1800"/>
            </a:lvl3pPr>
            <a:lvl4pPr marL="283464" indent="-283464">
              <a:spcBef>
                <a:spcPts val="1000"/>
              </a:spcBef>
              <a:defRPr lang="fr-FR" sz="1800"/>
            </a:lvl4pPr>
            <a:lvl5pPr marL="283464" indent="-283464">
              <a:spcBef>
                <a:spcPts val="1000"/>
              </a:spcBef>
              <a:defRPr lang="fr-FR" sz="1800"/>
            </a:lvl5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ronologie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sz="16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fr-FR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 rtlCol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lang="fr-FR"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lang="fr-FR"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lang="fr-FR"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lang="fr-FR" sz="1800"/>
            </a:lvl4pPr>
            <a:lvl5pPr indent="-283464">
              <a:spcBef>
                <a:spcPts val="1000"/>
              </a:spcBef>
              <a:defRPr lang="fr-FR" sz="1800"/>
            </a:lvl5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fr-FR" sz="1800"/>
            </a:lvl1pPr>
            <a:lvl2pPr indent="-283464">
              <a:spcBef>
                <a:spcPts val="1000"/>
              </a:spcBef>
              <a:defRPr lang="fr-FR" sz="1800"/>
            </a:lvl2pPr>
            <a:lvl3pPr indent="-283464">
              <a:spcBef>
                <a:spcPts val="1000"/>
              </a:spcBef>
              <a:defRPr lang="fr-FR" sz="1800"/>
            </a:lvl3pPr>
            <a:lvl4pPr indent="-283464">
              <a:spcBef>
                <a:spcPts val="1000"/>
              </a:spcBef>
              <a:defRPr lang="fr-FR" sz="1800"/>
            </a:lvl4pPr>
            <a:lvl5pPr indent="-283464">
              <a:spcBef>
                <a:spcPts val="1000"/>
              </a:spcBef>
              <a:defRPr lang="fr-FR" sz="1800"/>
            </a:lvl5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31" name="Espace réservé d’image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>
            <a:lvl1pPr marL="0" indent="0">
              <a:buNone/>
              <a:defRPr lang="fr-FR" sz="1800"/>
            </a:lvl1pPr>
          </a:lstStyle>
          <a:p>
            <a:pPr lvl="0" rtl="0"/>
            <a:r>
              <a:rPr lang="fr-FR"/>
              <a:t>Cliquez ici pour ajouter une image.</a:t>
            </a: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Forme 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lvl="0" rtl="0"/>
              <a:endParaRPr lang="fr-FR" dirty="0"/>
            </a:p>
          </p:txBody>
        </p:sp>
        <p:sp>
          <p:nvSpPr>
            <p:cNvPr id="21" name="Forme libre : Forme 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lvl="0" rtl="0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Forme 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lvl="0" rtl="0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 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</p:grpSp>
      <p:sp>
        <p:nvSpPr>
          <p:cNvPr id="44" name="Espace réservé du numéro de diapositive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fr-F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ésumé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26" name="Image 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14" name="Forme libre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pic>
        <p:nvPicPr>
          <p:cNvPr id="21" name="Image 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orme libre 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fr-FR" sz="3600" b="1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0" name="Espace réservé du contenu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fr-FR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fr-FR" sz="2400"/>
            </a:lvl3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</p:txBody>
      </p:sp>
      <p:sp>
        <p:nvSpPr>
          <p:cNvPr id="10" name="Espace réservé d’image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indent="0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0" name="Espace réservé du numéro de diapositive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fr-F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lang="fr-FR"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fld id="{48F63A3B-78C7-47BE-AE5E-E10140E0464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lang="fr-FR"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fr-FR"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fr-FR"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fr-FR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fr-FR"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fr-FR"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1967" y="82258"/>
            <a:ext cx="8345010" cy="3831221"/>
          </a:xfrm>
        </p:spPr>
        <p:txBody>
          <a:bodyPr rtlCol="0" anchor="ctr"/>
          <a:lstStyle>
            <a:defPPr>
              <a:defRPr lang="fr-FR"/>
            </a:defPPr>
          </a:lstStyle>
          <a:p>
            <a:pPr rtl="0"/>
            <a:r>
              <a:rPr lang="fr-FR" dirty="0"/>
              <a:t>REUNION DE QUARTIER 12/10/24</a:t>
            </a:r>
            <a:br>
              <a:rPr lang="fr-FR" dirty="0"/>
            </a:br>
            <a:br>
              <a:rPr lang="fr-FR" dirty="0"/>
            </a:br>
            <a:r>
              <a:rPr lang="fr-FR" dirty="0"/>
              <a:t>BASSEBOURE – CHOPERA - LOKETA</a:t>
            </a:r>
          </a:p>
        </p:txBody>
      </p:sp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6F02DF-FA87-008D-3A61-6FC3F5B5E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905" y="794245"/>
            <a:ext cx="9879437" cy="980844"/>
          </a:xfrm>
        </p:spPr>
        <p:txBody>
          <a:bodyPr/>
          <a:lstStyle/>
          <a:p>
            <a:r>
              <a:rPr lang="fr-FR" dirty="0"/>
              <a:t>DES PROJETS POUR TOUS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AC6CDD8-652C-C16E-DEC9-572B8B511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7308" y="2026991"/>
            <a:ext cx="8314215" cy="420666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fr-FR" sz="2200" dirty="0"/>
              <a:t>Janvier : Pot d’accueil des Nouveaux arrivants </a:t>
            </a:r>
          </a:p>
          <a:p>
            <a:pPr>
              <a:lnSpc>
                <a:spcPct val="150000"/>
              </a:lnSpc>
            </a:pPr>
            <a:r>
              <a:rPr lang="fr-FR" sz="2200" dirty="0"/>
              <a:t>Février : Mus avec le CMJ et Makila Sports Nature</a:t>
            </a:r>
          </a:p>
          <a:p>
            <a:pPr>
              <a:lnSpc>
                <a:spcPct val="150000"/>
              </a:lnSpc>
            </a:pPr>
            <a:r>
              <a:rPr lang="fr-FR" sz="2200" dirty="0"/>
              <a:t>Mars : action petite enfance 0-6 ans(2024 : Musicothérapie)</a:t>
            </a:r>
          </a:p>
          <a:p>
            <a:pPr>
              <a:lnSpc>
                <a:spcPct val="150000"/>
              </a:lnSpc>
            </a:pPr>
            <a:r>
              <a:rPr lang="fr-FR" sz="2200" dirty="0"/>
              <a:t>Eté : Olympiades avec le CMJ pour les 6 -12 ans</a:t>
            </a:r>
          </a:p>
          <a:p>
            <a:pPr>
              <a:lnSpc>
                <a:spcPct val="150000"/>
              </a:lnSpc>
            </a:pPr>
            <a:r>
              <a:rPr lang="fr-FR" sz="2200" dirty="0"/>
              <a:t>Août : apéritif offert à tous les villageois le lundi des fêtes</a:t>
            </a:r>
          </a:p>
          <a:p>
            <a:pPr>
              <a:lnSpc>
                <a:spcPct val="150000"/>
              </a:lnSpc>
            </a:pPr>
            <a:r>
              <a:rPr lang="fr-FR" sz="2200" dirty="0"/>
              <a:t>Septembre : Journées du Patrimoine avec CMJ, bénévoles</a:t>
            </a:r>
          </a:p>
          <a:p>
            <a:pPr>
              <a:lnSpc>
                <a:spcPct val="150000"/>
              </a:lnSpc>
            </a:pPr>
            <a:r>
              <a:rPr lang="fr-FR" sz="2200" dirty="0"/>
              <a:t>Octobre : Semaine bleue + 65 ans</a:t>
            </a:r>
          </a:p>
          <a:p>
            <a:pPr>
              <a:lnSpc>
                <a:spcPct val="150000"/>
              </a:lnSpc>
            </a:pPr>
            <a:r>
              <a:rPr lang="fr-FR" sz="2200" dirty="0"/>
              <a:t>Octobre : Halloween pour les 8 – 17 ans</a:t>
            </a:r>
          </a:p>
          <a:p>
            <a:pPr>
              <a:lnSpc>
                <a:spcPct val="150000"/>
              </a:lnSpc>
            </a:pPr>
            <a:r>
              <a:rPr lang="fr-FR" sz="2200" dirty="0"/>
              <a:t>Début décembre : Repas des Aînés + 75 ans, colis + 80 ans qui ne peuvent pas venir au repas</a:t>
            </a:r>
          </a:p>
        </p:txBody>
      </p:sp>
    </p:spTree>
    <p:extLst>
      <p:ext uri="{BB962C8B-B14F-4D97-AF65-F5344CB8AC3E}">
        <p14:creationId xmlns:p14="http://schemas.microsoft.com/office/powerpoint/2010/main" val="1362795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443EC8A-1733-CCF7-081F-EB4667CB3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091" y="613390"/>
            <a:ext cx="7843837" cy="1012782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Rappel de </a:t>
            </a:r>
            <a:r>
              <a:rPr lang="fr-FR" dirty="0" err="1"/>
              <a:t>panneaupocket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DC889C3-53DB-194F-4873-FAF2D4995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085" y="1931104"/>
            <a:ext cx="6097286" cy="431350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9E7CBA5-F68F-765A-F79E-83828620F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1083" y="3949581"/>
            <a:ext cx="3123247" cy="123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01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849782"/>
            <a:ext cx="3213716" cy="2727709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197317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198" y="1047748"/>
            <a:ext cx="9081857" cy="994164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RETOUR SUR LES INTERVENTIONS</a:t>
            </a:r>
          </a:p>
        </p:txBody>
      </p:sp>
      <p:sp>
        <p:nvSpPr>
          <p:cNvPr id="11" name="Espace réservé du contenu 5">
            <a:extLst>
              <a:ext uri="{FF2B5EF4-FFF2-40B4-BE49-F238E27FC236}">
                <a16:creationId xmlns:a16="http://schemas.microsoft.com/office/drawing/2014/main" id="{51A815C3-E001-14AA-0A71-36D1AC3E2CEC}"/>
              </a:ext>
            </a:extLst>
          </p:cNvPr>
          <p:cNvSpPr txBox="1">
            <a:spLocks/>
          </p:cNvSpPr>
          <p:nvPr/>
        </p:nvSpPr>
        <p:spPr>
          <a:xfrm>
            <a:off x="2540198" y="2204061"/>
            <a:ext cx="9188388" cy="4287957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/>
              <a:t>Suite aux précédentes réunions de quartier, plusieurs travaux ont été réalisés dans les programmations de voirie sur la Commune dont :</a:t>
            </a:r>
          </a:p>
          <a:p>
            <a:pPr marL="342900" indent="-342900">
              <a:buFontTx/>
              <a:buChar char="-"/>
            </a:pPr>
            <a:r>
              <a:rPr lang="fr-FR" sz="2000" dirty="0" err="1"/>
              <a:t>Basseboure</a:t>
            </a:r>
            <a:r>
              <a:rPr lang="fr-FR" sz="2000" dirty="0"/>
              <a:t> : traitement de l’écoulement des eaux sur </a:t>
            </a:r>
            <a:r>
              <a:rPr lang="fr-FR" sz="2000" dirty="0" err="1"/>
              <a:t>Basaburuko</a:t>
            </a:r>
            <a:r>
              <a:rPr lang="fr-FR" sz="2000" dirty="0"/>
              <a:t> </a:t>
            </a:r>
            <a:r>
              <a:rPr lang="fr-FR" sz="2000" dirty="0" err="1"/>
              <a:t>bidea</a:t>
            </a:r>
            <a:r>
              <a:rPr lang="fr-FR" sz="2000" dirty="0"/>
              <a:t>, reprise talus rive pont voie de </a:t>
            </a:r>
            <a:r>
              <a:rPr lang="fr-FR" sz="2000" dirty="0" err="1"/>
              <a:t>Borddakobidea</a:t>
            </a:r>
            <a:r>
              <a:rPr lang="fr-FR" sz="2000" dirty="0"/>
              <a:t>, </a:t>
            </a:r>
            <a:r>
              <a:rPr lang="fr-FR" sz="2000" dirty="0" err="1"/>
              <a:t>Arragako</a:t>
            </a:r>
            <a:r>
              <a:rPr lang="fr-FR" sz="2000" dirty="0"/>
              <a:t> </a:t>
            </a:r>
            <a:r>
              <a:rPr lang="fr-FR" sz="2000" dirty="0" err="1"/>
              <a:t>bidea</a:t>
            </a:r>
            <a:r>
              <a:rPr lang="fr-FR" sz="2000" dirty="0"/>
              <a:t> et </a:t>
            </a:r>
            <a:r>
              <a:rPr lang="fr-FR" sz="2000" dirty="0" err="1"/>
              <a:t>Mordoyako</a:t>
            </a:r>
            <a:r>
              <a:rPr lang="fr-FR" sz="2000" dirty="0"/>
              <a:t> </a:t>
            </a:r>
            <a:r>
              <a:rPr lang="fr-FR" sz="2000" dirty="0" err="1"/>
              <a:t>bidea</a:t>
            </a:r>
            <a:r>
              <a:rPr lang="fr-FR" sz="2000" dirty="0"/>
              <a:t> renforcement suite intempéries, </a:t>
            </a:r>
            <a:r>
              <a:rPr lang="fr-FR" sz="2000" dirty="0" err="1"/>
              <a:t>Harrietako</a:t>
            </a:r>
            <a:r>
              <a:rPr lang="fr-FR" sz="2000" dirty="0"/>
              <a:t> </a:t>
            </a:r>
            <a:r>
              <a:rPr lang="fr-FR" sz="2000" dirty="0" err="1"/>
              <a:t>bidea</a:t>
            </a:r>
            <a:r>
              <a:rPr lang="fr-FR" sz="2000" dirty="0"/>
              <a:t>, mise en place des écluses provisoires pour réduire la vitesse, </a:t>
            </a:r>
            <a:r>
              <a:rPr lang="fr-FR" sz="2000" dirty="0" err="1"/>
              <a:t>panneauthèque</a:t>
            </a:r>
            <a:r>
              <a:rPr lang="fr-FR" sz="2000" dirty="0"/>
              <a:t> (stop), curage fossé…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Chopera : entretien courant, tête de pont </a:t>
            </a:r>
            <a:r>
              <a:rPr lang="fr-FR" sz="2000" dirty="0" err="1"/>
              <a:t>Erretanglako</a:t>
            </a:r>
            <a:r>
              <a:rPr lang="fr-FR" sz="2000" dirty="0"/>
              <a:t> </a:t>
            </a:r>
            <a:r>
              <a:rPr lang="fr-FR" sz="2000" dirty="0" err="1"/>
              <a:t>bidea</a:t>
            </a:r>
            <a:r>
              <a:rPr lang="fr-FR" sz="2000" dirty="0"/>
              <a:t> et </a:t>
            </a:r>
            <a:r>
              <a:rPr lang="fr-FR" sz="2000" dirty="0" err="1"/>
              <a:t>arrasement</a:t>
            </a:r>
            <a:r>
              <a:rPr lang="fr-FR" sz="2000" dirty="0"/>
              <a:t> sortie de maison…</a:t>
            </a:r>
          </a:p>
          <a:p>
            <a:pPr marL="342900" indent="-342900">
              <a:buFontTx/>
              <a:buChar char="-"/>
            </a:pPr>
            <a:r>
              <a:rPr lang="fr-FR" sz="2000" dirty="0" err="1"/>
              <a:t>Loketa</a:t>
            </a:r>
            <a:r>
              <a:rPr lang="fr-FR" sz="2000" dirty="0"/>
              <a:t> : traitement de l’écoulement des eaux </a:t>
            </a:r>
            <a:r>
              <a:rPr lang="fr-FR" sz="2000" dirty="0" err="1"/>
              <a:t>Zibidehandiko</a:t>
            </a:r>
            <a:r>
              <a:rPr lang="fr-FR" sz="2000" dirty="0"/>
              <a:t> </a:t>
            </a:r>
            <a:r>
              <a:rPr lang="fr-FR" sz="2000" dirty="0" err="1"/>
              <a:t>bidea</a:t>
            </a:r>
            <a:r>
              <a:rPr lang="fr-FR" sz="2000" dirty="0"/>
              <a:t> (haut et bas), </a:t>
            </a:r>
            <a:r>
              <a:rPr lang="fr-FR" sz="2000" dirty="0" err="1"/>
              <a:t>panneauthèque</a:t>
            </a:r>
            <a:r>
              <a:rPr lang="fr-FR" sz="2000" dirty="0"/>
              <a:t> : priorité voies aux riverains sur </a:t>
            </a:r>
            <a:r>
              <a:rPr lang="fr-FR" sz="2000" dirty="0" err="1"/>
              <a:t>Betieneko</a:t>
            </a:r>
            <a:r>
              <a:rPr lang="fr-FR" sz="2000" dirty="0"/>
              <a:t> </a:t>
            </a:r>
            <a:r>
              <a:rPr lang="fr-FR" sz="2000" dirty="0" err="1"/>
              <a:t>bidea</a:t>
            </a:r>
            <a:r>
              <a:rPr lang="fr-FR" sz="2000" dirty="0"/>
              <a:t>, serrer à droite </a:t>
            </a:r>
            <a:r>
              <a:rPr lang="fr-FR" sz="2000" dirty="0" err="1"/>
              <a:t>Pordoianaeko</a:t>
            </a:r>
            <a:r>
              <a:rPr lang="fr-FR" sz="2000" dirty="0"/>
              <a:t> </a:t>
            </a:r>
            <a:r>
              <a:rPr lang="fr-FR" sz="2000" dirty="0" err="1"/>
              <a:t>bidea</a:t>
            </a:r>
            <a:r>
              <a:rPr lang="fr-FR" sz="2000" dirty="0"/>
              <a:t>, curage fossé, mise en place zone de croisement sur </a:t>
            </a:r>
            <a:r>
              <a:rPr lang="fr-FR" sz="2000" dirty="0" err="1"/>
              <a:t>loketako</a:t>
            </a:r>
            <a:r>
              <a:rPr lang="fr-FR" sz="2000" dirty="0"/>
              <a:t> </a:t>
            </a:r>
            <a:r>
              <a:rPr lang="fr-FR" sz="2000" dirty="0" err="1"/>
              <a:t>bidea</a:t>
            </a:r>
            <a:r>
              <a:rPr lang="fr-FR" sz="2000" dirty="0"/>
              <a:t>…</a:t>
            </a:r>
          </a:p>
          <a:p>
            <a:pPr marL="342900" indent="-342900">
              <a:buFontTx/>
              <a:buChar char="-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210199-C129-11F0-56F2-2D1AED21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378" y="621436"/>
            <a:ext cx="4930111" cy="1677670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Et dans tous les quartiers :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70AEC4F-E711-8552-9C34-82C1514A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fld id="{48F63A3B-78C7-47BE-AE5E-E10140E04643}" type="slidenum">
              <a:rPr lang="fr-FR" smtClean="0"/>
              <a:pPr rtl="0"/>
              <a:t>3</a:t>
            </a:fld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DDD6BDC-E008-6AB7-55A1-46ED9BCF054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364808" y="3169558"/>
            <a:ext cx="7043618" cy="2233233"/>
          </a:xfrm>
        </p:spPr>
        <p:txBody>
          <a:bodyPr rtlCol="0"/>
          <a:lstStyle>
            <a:defPPr>
              <a:defRPr lang="fr-FR"/>
            </a:defPPr>
          </a:lstStyle>
          <a:p>
            <a:pPr marL="342900" indent="-342900" rtl="0">
              <a:buFontTx/>
              <a:buChar char="-"/>
            </a:pPr>
            <a:r>
              <a:rPr lang="fr-FR" dirty="0"/>
              <a:t>passage à 30 km/h de la vitesse,</a:t>
            </a:r>
          </a:p>
          <a:p>
            <a:pPr marL="342900" indent="-342900" rtl="0">
              <a:buFontTx/>
              <a:buChar char="-"/>
            </a:pPr>
            <a:endParaRPr lang="fr-FR" dirty="0"/>
          </a:p>
          <a:p>
            <a:pPr marL="342900" indent="-342900" rtl="0">
              <a:buFontTx/>
              <a:buChar char="-"/>
            </a:pPr>
            <a:r>
              <a:rPr lang="fr-FR" dirty="0"/>
              <a:t>marquage au sol,</a:t>
            </a:r>
          </a:p>
          <a:p>
            <a:pPr marL="342900" indent="-342900" rtl="0">
              <a:buFontTx/>
              <a:buChar char="-"/>
            </a:pPr>
            <a:endParaRPr lang="fr-FR" dirty="0"/>
          </a:p>
          <a:p>
            <a:pPr marL="342900" indent="-342900" rtl="0">
              <a:buFontTx/>
              <a:buChar char="-"/>
            </a:pPr>
            <a:r>
              <a:rPr lang="fr-FR" dirty="0" err="1"/>
              <a:t>panneauthèque</a:t>
            </a:r>
            <a:r>
              <a:rPr lang="fr-FR" dirty="0"/>
              <a:t>…</a:t>
            </a:r>
          </a:p>
          <a:p>
            <a:pPr marL="342900" indent="-342900" rtl="0">
              <a:buFontTx/>
              <a:buChar char="-"/>
            </a:pPr>
            <a:endParaRPr lang="fr-FR" dirty="0"/>
          </a:p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1718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B26087FB-830D-BCD4-F167-7EF1D166408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3278" r="13278"/>
          <a:stretch/>
        </p:blipFill>
        <p:spPr>
          <a:xfrm>
            <a:off x="4252402" y="1678500"/>
            <a:ext cx="3123487" cy="4571988"/>
          </a:xfr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6786BA2-0079-7671-537F-6E1418D382FE}"/>
              </a:ext>
            </a:extLst>
          </p:cNvPr>
          <p:cNvSpPr txBox="1"/>
          <p:nvPr/>
        </p:nvSpPr>
        <p:spPr>
          <a:xfrm>
            <a:off x="4918229" y="1326923"/>
            <a:ext cx="134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2023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5EFFB67-C6EE-5E69-E8E0-DC035DD48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4120" y="1696255"/>
            <a:ext cx="3911340" cy="457198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62D029B1-19C5-274E-44F7-BE7D0CE446D8}"/>
              </a:ext>
            </a:extLst>
          </p:cNvPr>
          <p:cNvSpPr txBox="1"/>
          <p:nvPr/>
        </p:nvSpPr>
        <p:spPr>
          <a:xfrm>
            <a:off x="8906159" y="1309168"/>
            <a:ext cx="114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2024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5F515B7A-3EAD-2ADD-1CF6-FDDC08C3D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90" y="512242"/>
            <a:ext cx="10493405" cy="981592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RETOUR SUR LES PROGRAMMATIONS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BAEE887-ACD0-4401-A547-F8FB2CD913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332" y="1782233"/>
            <a:ext cx="3492839" cy="448601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936847DF-C81E-4A53-DD6A-4BAAF63F4CF6}"/>
              </a:ext>
            </a:extLst>
          </p:cNvPr>
          <p:cNvSpPr txBox="1"/>
          <p:nvPr/>
        </p:nvSpPr>
        <p:spPr>
          <a:xfrm>
            <a:off x="1730036" y="1365169"/>
            <a:ext cx="8234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906491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8A34A6-22BC-27A4-2C79-EE98A494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834635"/>
            <a:ext cx="7796464" cy="1222385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Marche voirie 2024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267C004-8B72-C872-98FB-00A2A584D0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fld id="{48F63A3B-78C7-47BE-AE5E-E10140E04643}" type="slidenum">
              <a:rPr lang="fr-FR" smtClean="0"/>
              <a:pPr rtl="0"/>
              <a:t>5</a:t>
            </a:fld>
            <a:endParaRPr lang="fr-FR" dirty="0"/>
          </a:p>
        </p:txBody>
      </p:sp>
      <p:sp>
        <p:nvSpPr>
          <p:cNvPr id="16" name="Espace réservé du contenu 4">
            <a:extLst>
              <a:ext uri="{FF2B5EF4-FFF2-40B4-BE49-F238E27FC236}">
                <a16:creationId xmlns:a16="http://schemas.microsoft.com/office/drawing/2014/main" id="{AEF9954A-E263-8A7E-58B1-4D03F7D1B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399" y="2178740"/>
            <a:ext cx="9064101" cy="3720337"/>
          </a:xfrm>
        </p:spPr>
        <p:txBody>
          <a:bodyPr rtlCol="0">
            <a:noAutofit/>
          </a:bodyPr>
          <a:lstStyle>
            <a:defPPr>
              <a:defRPr lang="fr-FR"/>
            </a:defPPr>
          </a:lstStyle>
          <a:p>
            <a:pPr rtl="0"/>
            <a:r>
              <a:rPr lang="fr-FR" sz="2000" dirty="0"/>
              <a:t>Dans la programmation 2024,  sur ces quartiers, sont prévus :</a:t>
            </a:r>
          </a:p>
          <a:p>
            <a:pPr rtl="0"/>
            <a:endParaRPr lang="fr-FR" sz="2000" dirty="0"/>
          </a:p>
          <a:p>
            <a:pPr marL="285750" indent="-285750" rtl="0">
              <a:buFontTx/>
              <a:buChar char="-"/>
            </a:pPr>
            <a:r>
              <a:rPr lang="fr-FR" sz="2000" dirty="0"/>
              <a:t>Le trottoir Sud de </a:t>
            </a:r>
            <a:r>
              <a:rPr lang="fr-FR" sz="2000" dirty="0" err="1"/>
              <a:t>Erretangla</a:t>
            </a:r>
            <a:r>
              <a:rPr lang="fr-FR" sz="2000" dirty="0"/>
              <a:t> </a:t>
            </a:r>
            <a:r>
              <a:rPr lang="fr-FR" sz="2000" dirty="0" err="1"/>
              <a:t>gaineko</a:t>
            </a:r>
            <a:r>
              <a:rPr lang="fr-FR" sz="2000" dirty="0"/>
              <a:t> </a:t>
            </a:r>
            <a:r>
              <a:rPr lang="fr-FR" sz="2000" dirty="0" err="1"/>
              <a:t>bidea</a:t>
            </a:r>
            <a:r>
              <a:rPr lang="fr-FR" sz="2000" dirty="0"/>
              <a:t> à </a:t>
            </a:r>
            <a:r>
              <a:rPr lang="fr-FR" sz="2000" dirty="0" err="1"/>
              <a:t>Basaburuko</a:t>
            </a:r>
            <a:r>
              <a:rPr lang="fr-FR" sz="2000" dirty="0"/>
              <a:t> </a:t>
            </a:r>
            <a:r>
              <a:rPr lang="fr-FR" sz="2000" dirty="0" err="1"/>
              <a:t>bidea</a:t>
            </a:r>
            <a:r>
              <a:rPr lang="fr-FR" sz="2000" dirty="0"/>
              <a:t>,</a:t>
            </a:r>
          </a:p>
          <a:p>
            <a:pPr marL="285750" indent="-285750" rtl="0">
              <a:buFontTx/>
              <a:buChar char="-"/>
            </a:pPr>
            <a:endParaRPr lang="fr-FR" sz="2000" dirty="0"/>
          </a:p>
          <a:p>
            <a:pPr marL="285750" indent="-285750" rtl="0">
              <a:buFontTx/>
              <a:buChar char="-"/>
            </a:pPr>
            <a:r>
              <a:rPr lang="fr-FR" sz="2000" dirty="0"/>
              <a:t>Recul de l’entrée du village pour limiter la vitesse à 50 km/h</a:t>
            </a:r>
          </a:p>
          <a:p>
            <a:pPr rtl="0"/>
            <a:endParaRPr lang="fr-FR" sz="2000" dirty="0"/>
          </a:p>
          <a:p>
            <a:pPr marL="285750" indent="-285750" rtl="0">
              <a:buFontTx/>
              <a:buChar char="-"/>
            </a:pPr>
            <a:r>
              <a:rPr lang="fr-FR" sz="2000" dirty="0" err="1"/>
              <a:t>Zibidehandiko</a:t>
            </a:r>
            <a:r>
              <a:rPr lang="fr-FR" sz="2000" dirty="0"/>
              <a:t> </a:t>
            </a:r>
            <a:r>
              <a:rPr lang="fr-FR" sz="2000" dirty="0" err="1"/>
              <a:t>bidea</a:t>
            </a:r>
            <a:r>
              <a:rPr lang="fr-FR" sz="2000" dirty="0"/>
              <a:t> : écoulement des eaux,</a:t>
            </a:r>
          </a:p>
          <a:p>
            <a:pPr marL="285750" indent="-285750" rtl="0">
              <a:buFontTx/>
              <a:buChar char="-"/>
            </a:pPr>
            <a:endParaRPr lang="fr-FR" sz="2000" dirty="0"/>
          </a:p>
          <a:p>
            <a:pPr marL="285750" indent="-285750" rtl="0">
              <a:buFontTx/>
              <a:buChar char="-"/>
            </a:pPr>
            <a:r>
              <a:rPr lang="fr-FR" sz="2000" dirty="0"/>
              <a:t>Purge à l’intersection de </a:t>
            </a:r>
            <a:r>
              <a:rPr lang="fr-FR" sz="2000" dirty="0" err="1"/>
              <a:t>Legarreko</a:t>
            </a:r>
            <a:r>
              <a:rPr lang="fr-FR" sz="2000" dirty="0"/>
              <a:t> </a:t>
            </a:r>
            <a:r>
              <a:rPr lang="fr-FR" sz="2000" dirty="0" err="1"/>
              <a:t>bidea</a:t>
            </a:r>
            <a:r>
              <a:rPr lang="fr-FR" sz="2000" dirty="0"/>
              <a:t> / CD650</a:t>
            </a:r>
          </a:p>
        </p:txBody>
      </p:sp>
    </p:spTree>
    <p:extLst>
      <p:ext uri="{BB962C8B-B14F-4D97-AF65-F5344CB8AC3E}">
        <p14:creationId xmlns:p14="http://schemas.microsoft.com/office/powerpoint/2010/main" val="2468595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021072-4A77-DB4D-DF41-58EADB7D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648070"/>
            <a:ext cx="6583680" cy="891435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BILAN DES ACTIONS</a:t>
            </a:r>
          </a:p>
        </p:txBody>
      </p:sp>
      <p:sp>
        <p:nvSpPr>
          <p:cNvPr id="20" name="Espace réservé du contenu 19">
            <a:extLst>
              <a:ext uri="{FF2B5EF4-FFF2-40B4-BE49-F238E27FC236}">
                <a16:creationId xmlns:a16="http://schemas.microsoft.com/office/drawing/2014/main" id="{4E9F0333-9D48-8046-D3CA-DC80E6EF1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926455"/>
            <a:ext cx="6755908" cy="4722920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fr-FR" dirty="0" err="1"/>
              <a:t>Basseboure</a:t>
            </a:r>
            <a:r>
              <a:rPr lang="fr-FR" dirty="0"/>
              <a:t> : retour sur la mise en place des écluses provisoire : l’objectif de réduction de la vitesse a-t-il été atteint ? Tests d’autres solutions provisoires ? Peut-on consolider une solution ?</a:t>
            </a:r>
          </a:p>
          <a:p>
            <a:r>
              <a:rPr lang="fr-FR" dirty="0"/>
              <a:t> </a:t>
            </a:r>
          </a:p>
          <a:p>
            <a:pPr marL="342900" indent="-342900">
              <a:buFontTx/>
              <a:buChar char="-"/>
            </a:pPr>
            <a:r>
              <a:rPr lang="fr-FR" dirty="0" err="1"/>
              <a:t>Loketa</a:t>
            </a:r>
            <a:r>
              <a:rPr lang="fr-FR" dirty="0"/>
              <a:t> : voies réservées aux riverains : l’objectif de réduction des passages camion et vitesse est-il atteint ? Doit-on réfléchir à des sens unique ?</a:t>
            </a:r>
          </a:p>
        </p:txBody>
      </p:sp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30A324-0737-F0DA-1F7D-10CBE06D7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10511627" cy="1012785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Les projets AVEC LE DEPARTEMENT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5A72946-096A-3434-B55A-17E01EC3B5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35838" y="2554510"/>
            <a:ext cx="10005134" cy="3246216"/>
          </a:xfrm>
        </p:spPr>
        <p:txBody>
          <a:bodyPr/>
          <a:lstStyle/>
          <a:p>
            <a:r>
              <a:rPr lang="fr-FR" dirty="0"/>
              <a:t>Mise en place d’un plateau sur la RD 20 à l’intersection de </a:t>
            </a:r>
            <a:r>
              <a:rPr lang="fr-FR" dirty="0" err="1"/>
              <a:t>Gaineko</a:t>
            </a:r>
            <a:r>
              <a:rPr lang="fr-FR" dirty="0"/>
              <a:t> </a:t>
            </a:r>
            <a:r>
              <a:rPr lang="fr-FR" dirty="0" err="1"/>
              <a:t>etxeko</a:t>
            </a:r>
            <a:r>
              <a:rPr lang="fr-FR" dirty="0"/>
              <a:t> </a:t>
            </a:r>
            <a:r>
              <a:rPr lang="fr-FR" dirty="0" err="1"/>
              <a:t>bidea</a:t>
            </a:r>
            <a:endParaRPr lang="fr-FR" dirty="0"/>
          </a:p>
          <a:p>
            <a:endParaRPr lang="fr-FR" dirty="0"/>
          </a:p>
          <a:p>
            <a:r>
              <a:rPr lang="fr-FR" dirty="0"/>
              <a:t>Réflexion sur la réduction de la vitesse : bande béton en milieu de voie ?...</a:t>
            </a:r>
          </a:p>
          <a:p>
            <a:endParaRPr lang="fr-FR" dirty="0"/>
          </a:p>
          <a:p>
            <a:r>
              <a:rPr lang="fr-FR" dirty="0"/>
              <a:t>Passages piéton pour le futur trottoir Sud et avancée de l’entrée du village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6213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7">
            <a:extLst>
              <a:ext uri="{FF2B5EF4-FFF2-40B4-BE49-F238E27FC236}">
                <a16:creationId xmlns:a16="http://schemas.microsoft.com/office/drawing/2014/main" id="{0853098E-C088-D323-4BF2-987893F262F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151061" y="2678091"/>
            <a:ext cx="4656240" cy="999746"/>
          </a:xfrm>
        </p:spPr>
        <p:txBody>
          <a:bodyPr rtlCol="0">
            <a:normAutofit/>
          </a:bodyPr>
          <a:lstStyle>
            <a:defPPr>
              <a:defRPr lang="fr-FR"/>
            </a:defPPr>
          </a:lstStyle>
          <a:p>
            <a:pPr rtl="0"/>
            <a:r>
              <a:rPr lang="fr-FR" sz="2400" dirty="0"/>
              <a:t>La future voie verte cyclable avec le département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47346661-7270-BA95-AF1E-6BF323D86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362" y="1137173"/>
            <a:ext cx="10096939" cy="999746"/>
          </a:xfrm>
        </p:spPr>
        <p:txBody>
          <a:bodyPr/>
          <a:lstStyle/>
          <a:p>
            <a:r>
              <a:rPr lang="fr-FR" dirty="0"/>
              <a:t>Les projets AVEC LE DEPARTEMENT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E59E653-5F17-4C73-44F5-CC6EF8BF5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35" y="3429000"/>
            <a:ext cx="3176291" cy="2828789"/>
          </a:xfrm>
          <a:prstGeom prst="rect">
            <a:avLst/>
          </a:prstGeom>
        </p:spPr>
      </p:pic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17E1C608-D883-7B0E-34DD-AFCD7DBBBD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002640" y="2506731"/>
            <a:ext cx="4925995" cy="35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21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136FCF6-982C-CC37-9625-3EBFC7E7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3" y="743469"/>
            <a:ext cx="9879437" cy="980844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DES REALISATIONS POUR TOUS…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882E686-560F-2F84-F898-D7F5FE721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11" y="1913704"/>
            <a:ext cx="6049219" cy="147658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9639B4A-D914-325D-FF6C-3704D99AA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9828" y="3201314"/>
            <a:ext cx="5687219" cy="212437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03EF6A4-E412-7C29-3F09-0378B43BA2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30" y="4125464"/>
            <a:ext cx="5715798" cy="222916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9D28FC8-F5B6-0420-3D79-7DCD6830A82D}"/>
              </a:ext>
            </a:extLst>
          </p:cNvPr>
          <p:cNvSpPr txBox="1"/>
          <p:nvPr/>
        </p:nvSpPr>
        <p:spPr>
          <a:xfrm>
            <a:off x="6663497" y="5655489"/>
            <a:ext cx="5061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6"/>
                </a:solidFill>
              </a:rPr>
              <a:t>Des circuits dans le village</a:t>
            </a:r>
          </a:p>
        </p:txBody>
      </p:sp>
    </p:spTree>
    <p:extLst>
      <p:ext uri="{BB962C8B-B14F-4D97-AF65-F5344CB8AC3E}">
        <p14:creationId xmlns:p14="http://schemas.microsoft.com/office/powerpoint/2010/main" val="3969996159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nalisé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893085_TF78438558_Win32" id="{3A360CBA-99A0-49ED-B63F-2D1627BB2518}" vid="{56FFFEFC-6F1D-4078-81C7-9B5A182BBA3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{A0F4572B-AC1D-4847-A008-A77E41B568CE}tf78438558_win32</Template>
  <TotalTime>171</TotalTime>
  <Words>471</Words>
  <Application>Microsoft Office PowerPoint</Application>
  <PresentationFormat>Grand écran</PresentationFormat>
  <Paragraphs>54</Paragraphs>
  <Slides>12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Sabon Next LT</vt:lpstr>
      <vt:lpstr>Personnalisé</vt:lpstr>
      <vt:lpstr>REUNION DE QUARTIER 12/10/24  BASSEBOURE – CHOPERA - LOKETA</vt:lpstr>
      <vt:lpstr>RETOUR SUR LES INTERVENTIONS</vt:lpstr>
      <vt:lpstr>Et dans tous les quartiers :</vt:lpstr>
      <vt:lpstr>RETOUR SUR LES PROGRAMMATIONS</vt:lpstr>
      <vt:lpstr>Marche voirie 2024 </vt:lpstr>
      <vt:lpstr>BILAN DES ACTIONS</vt:lpstr>
      <vt:lpstr>Les projets AVEC LE DEPARTEMENT</vt:lpstr>
      <vt:lpstr>Les projets AVEC LE DEPARTEMENT</vt:lpstr>
      <vt:lpstr>DES REALISATIONS POUR TOUS…</vt:lpstr>
      <vt:lpstr>DES PROJETS POUR TOUS</vt:lpstr>
      <vt:lpstr>Rappel de panneaupocket</vt:lpstr>
      <vt:lpstr>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Julien Ravanne</dc:creator>
  <cp:lastModifiedBy>Mairie Larressore</cp:lastModifiedBy>
  <cp:revision>11</cp:revision>
  <dcterms:created xsi:type="dcterms:W3CDTF">2024-10-12T04:22:49Z</dcterms:created>
  <dcterms:modified xsi:type="dcterms:W3CDTF">2025-01-15T14:38:05Z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