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8" r:id="rId3"/>
    <p:sldId id="260" r:id="rId4"/>
    <p:sldId id="261" r:id="rId5"/>
    <p:sldId id="263" r:id="rId6"/>
    <p:sldId id="264" r:id="rId7"/>
    <p:sldId id="265" r:id="rId8"/>
    <p:sldId id="267" r:id="rId9"/>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4BF558-99F3-44E4-96BB-E5298A9F294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721A1FA-3800-4446-B727-CC5F203422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06FC0A0-7A3D-457D-8ACF-6999B63E06D6}"/>
              </a:ext>
            </a:extLst>
          </p:cNvPr>
          <p:cNvSpPr>
            <a:spLocks noGrp="1"/>
          </p:cNvSpPr>
          <p:nvPr>
            <p:ph type="dt" sz="half" idx="10"/>
          </p:nvPr>
        </p:nvSpPr>
        <p:spPr/>
        <p:txBody>
          <a:bodyPr/>
          <a:lstStyle/>
          <a:p>
            <a:fld id="{D26F36EB-95E3-40F1-9881-AC46AAC55EF0}" type="datetimeFigureOut">
              <a:rPr lang="fr-FR" smtClean="0"/>
              <a:t>11/02/2022</a:t>
            </a:fld>
            <a:endParaRPr lang="fr-FR"/>
          </a:p>
        </p:txBody>
      </p:sp>
      <p:sp>
        <p:nvSpPr>
          <p:cNvPr id="5" name="Espace réservé du pied de page 4">
            <a:extLst>
              <a:ext uri="{FF2B5EF4-FFF2-40B4-BE49-F238E27FC236}">
                <a16:creationId xmlns:a16="http://schemas.microsoft.com/office/drawing/2014/main" id="{AF4664FE-F31B-4770-8915-A29CDCD243A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3B0C426-D584-40F0-AE0D-0283DF2AFB47}"/>
              </a:ext>
            </a:extLst>
          </p:cNvPr>
          <p:cNvSpPr>
            <a:spLocks noGrp="1"/>
          </p:cNvSpPr>
          <p:nvPr>
            <p:ph type="sldNum" sz="quarter" idx="12"/>
          </p:nvPr>
        </p:nvSpPr>
        <p:spPr/>
        <p:txBody>
          <a:bodyPr/>
          <a:lstStyle/>
          <a:p>
            <a:fld id="{90BCDA4B-631B-4206-939B-827E842F0E39}" type="slidenum">
              <a:rPr lang="fr-FR" smtClean="0"/>
              <a:t>‹N°›</a:t>
            </a:fld>
            <a:endParaRPr lang="fr-FR"/>
          </a:p>
        </p:txBody>
      </p:sp>
    </p:spTree>
    <p:extLst>
      <p:ext uri="{BB962C8B-B14F-4D97-AF65-F5344CB8AC3E}">
        <p14:creationId xmlns:p14="http://schemas.microsoft.com/office/powerpoint/2010/main" val="732202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1B04FC-7A79-4714-93ED-0B7EA33FA6D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6054228-E738-4003-AD89-E5A53D796CF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5EB3CAE-E35B-4DBE-A9EB-6E08E4151A0A}"/>
              </a:ext>
            </a:extLst>
          </p:cNvPr>
          <p:cNvSpPr>
            <a:spLocks noGrp="1"/>
          </p:cNvSpPr>
          <p:nvPr>
            <p:ph type="dt" sz="half" idx="10"/>
          </p:nvPr>
        </p:nvSpPr>
        <p:spPr/>
        <p:txBody>
          <a:bodyPr/>
          <a:lstStyle/>
          <a:p>
            <a:fld id="{D26F36EB-95E3-40F1-9881-AC46AAC55EF0}" type="datetimeFigureOut">
              <a:rPr lang="fr-FR" smtClean="0"/>
              <a:t>11/02/2022</a:t>
            </a:fld>
            <a:endParaRPr lang="fr-FR"/>
          </a:p>
        </p:txBody>
      </p:sp>
      <p:sp>
        <p:nvSpPr>
          <p:cNvPr id="5" name="Espace réservé du pied de page 4">
            <a:extLst>
              <a:ext uri="{FF2B5EF4-FFF2-40B4-BE49-F238E27FC236}">
                <a16:creationId xmlns:a16="http://schemas.microsoft.com/office/drawing/2014/main" id="{679BEFEC-FF58-43AE-8EC0-4DCFEF3782A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CF4A31A-0BAD-4771-B021-89C89E799556}"/>
              </a:ext>
            </a:extLst>
          </p:cNvPr>
          <p:cNvSpPr>
            <a:spLocks noGrp="1"/>
          </p:cNvSpPr>
          <p:nvPr>
            <p:ph type="sldNum" sz="quarter" idx="12"/>
          </p:nvPr>
        </p:nvSpPr>
        <p:spPr/>
        <p:txBody>
          <a:bodyPr/>
          <a:lstStyle/>
          <a:p>
            <a:fld id="{90BCDA4B-631B-4206-939B-827E842F0E39}" type="slidenum">
              <a:rPr lang="fr-FR" smtClean="0"/>
              <a:t>‹N°›</a:t>
            </a:fld>
            <a:endParaRPr lang="fr-FR"/>
          </a:p>
        </p:txBody>
      </p:sp>
    </p:spTree>
    <p:extLst>
      <p:ext uri="{BB962C8B-B14F-4D97-AF65-F5344CB8AC3E}">
        <p14:creationId xmlns:p14="http://schemas.microsoft.com/office/powerpoint/2010/main" val="156732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D01DF98-9F4D-4C0E-9B76-51AFBDD398D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515BE3E-C62E-49CD-A7A3-1ADF7AA6485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EE36FDB-86AF-4B23-8FF9-380F5D8C0BEB}"/>
              </a:ext>
            </a:extLst>
          </p:cNvPr>
          <p:cNvSpPr>
            <a:spLocks noGrp="1"/>
          </p:cNvSpPr>
          <p:nvPr>
            <p:ph type="dt" sz="half" idx="10"/>
          </p:nvPr>
        </p:nvSpPr>
        <p:spPr/>
        <p:txBody>
          <a:bodyPr/>
          <a:lstStyle/>
          <a:p>
            <a:fld id="{D26F36EB-95E3-40F1-9881-AC46AAC55EF0}" type="datetimeFigureOut">
              <a:rPr lang="fr-FR" smtClean="0"/>
              <a:t>11/02/2022</a:t>
            </a:fld>
            <a:endParaRPr lang="fr-FR"/>
          </a:p>
        </p:txBody>
      </p:sp>
      <p:sp>
        <p:nvSpPr>
          <p:cNvPr id="5" name="Espace réservé du pied de page 4">
            <a:extLst>
              <a:ext uri="{FF2B5EF4-FFF2-40B4-BE49-F238E27FC236}">
                <a16:creationId xmlns:a16="http://schemas.microsoft.com/office/drawing/2014/main" id="{39A53BA3-13CC-4BB3-ABC2-EE26D047D94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32DB178-7940-4051-977F-0E295DAA7BCA}"/>
              </a:ext>
            </a:extLst>
          </p:cNvPr>
          <p:cNvSpPr>
            <a:spLocks noGrp="1"/>
          </p:cNvSpPr>
          <p:nvPr>
            <p:ph type="sldNum" sz="quarter" idx="12"/>
          </p:nvPr>
        </p:nvSpPr>
        <p:spPr/>
        <p:txBody>
          <a:bodyPr/>
          <a:lstStyle/>
          <a:p>
            <a:fld id="{90BCDA4B-631B-4206-939B-827E842F0E39}" type="slidenum">
              <a:rPr lang="fr-FR" smtClean="0"/>
              <a:t>‹N°›</a:t>
            </a:fld>
            <a:endParaRPr lang="fr-FR"/>
          </a:p>
        </p:txBody>
      </p:sp>
    </p:spTree>
    <p:extLst>
      <p:ext uri="{BB962C8B-B14F-4D97-AF65-F5344CB8AC3E}">
        <p14:creationId xmlns:p14="http://schemas.microsoft.com/office/powerpoint/2010/main" val="2057389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6B6CED-51E6-4103-9EA7-0073245FEB0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A8D998B-056F-4D4A-A507-C7799E0ABBC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CAAE079-4CA5-4C56-85C8-70C2567B452B}"/>
              </a:ext>
            </a:extLst>
          </p:cNvPr>
          <p:cNvSpPr>
            <a:spLocks noGrp="1"/>
          </p:cNvSpPr>
          <p:nvPr>
            <p:ph type="dt" sz="half" idx="10"/>
          </p:nvPr>
        </p:nvSpPr>
        <p:spPr/>
        <p:txBody>
          <a:bodyPr/>
          <a:lstStyle/>
          <a:p>
            <a:fld id="{D26F36EB-95E3-40F1-9881-AC46AAC55EF0}" type="datetimeFigureOut">
              <a:rPr lang="fr-FR" smtClean="0"/>
              <a:t>11/02/2022</a:t>
            </a:fld>
            <a:endParaRPr lang="fr-FR"/>
          </a:p>
        </p:txBody>
      </p:sp>
      <p:sp>
        <p:nvSpPr>
          <p:cNvPr id="5" name="Espace réservé du pied de page 4">
            <a:extLst>
              <a:ext uri="{FF2B5EF4-FFF2-40B4-BE49-F238E27FC236}">
                <a16:creationId xmlns:a16="http://schemas.microsoft.com/office/drawing/2014/main" id="{3F8B80B0-7400-45F3-AE2A-BD2EBDD2ACC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22DF38B-EFA1-442D-912B-E4491B03BE3B}"/>
              </a:ext>
            </a:extLst>
          </p:cNvPr>
          <p:cNvSpPr>
            <a:spLocks noGrp="1"/>
          </p:cNvSpPr>
          <p:nvPr>
            <p:ph type="sldNum" sz="quarter" idx="12"/>
          </p:nvPr>
        </p:nvSpPr>
        <p:spPr/>
        <p:txBody>
          <a:bodyPr/>
          <a:lstStyle/>
          <a:p>
            <a:fld id="{90BCDA4B-631B-4206-939B-827E842F0E39}" type="slidenum">
              <a:rPr lang="fr-FR" smtClean="0"/>
              <a:t>‹N°›</a:t>
            </a:fld>
            <a:endParaRPr lang="fr-FR"/>
          </a:p>
        </p:txBody>
      </p:sp>
    </p:spTree>
    <p:extLst>
      <p:ext uri="{BB962C8B-B14F-4D97-AF65-F5344CB8AC3E}">
        <p14:creationId xmlns:p14="http://schemas.microsoft.com/office/powerpoint/2010/main" val="547142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A41F34-DF35-4413-835D-DB27E8586CF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8324EC8-1640-4DC5-86B2-10D7E3E0C0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F85CAD0-0889-4301-8764-378FB61A8167}"/>
              </a:ext>
            </a:extLst>
          </p:cNvPr>
          <p:cNvSpPr>
            <a:spLocks noGrp="1"/>
          </p:cNvSpPr>
          <p:nvPr>
            <p:ph type="dt" sz="half" idx="10"/>
          </p:nvPr>
        </p:nvSpPr>
        <p:spPr/>
        <p:txBody>
          <a:bodyPr/>
          <a:lstStyle/>
          <a:p>
            <a:fld id="{D26F36EB-95E3-40F1-9881-AC46AAC55EF0}" type="datetimeFigureOut">
              <a:rPr lang="fr-FR" smtClean="0"/>
              <a:t>11/02/2022</a:t>
            </a:fld>
            <a:endParaRPr lang="fr-FR"/>
          </a:p>
        </p:txBody>
      </p:sp>
      <p:sp>
        <p:nvSpPr>
          <p:cNvPr id="5" name="Espace réservé du pied de page 4">
            <a:extLst>
              <a:ext uri="{FF2B5EF4-FFF2-40B4-BE49-F238E27FC236}">
                <a16:creationId xmlns:a16="http://schemas.microsoft.com/office/drawing/2014/main" id="{5F6232D3-697D-4A65-913D-0687687201B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87999EF-6000-4ABB-8C45-68FCD5B67380}"/>
              </a:ext>
            </a:extLst>
          </p:cNvPr>
          <p:cNvSpPr>
            <a:spLocks noGrp="1"/>
          </p:cNvSpPr>
          <p:nvPr>
            <p:ph type="sldNum" sz="quarter" idx="12"/>
          </p:nvPr>
        </p:nvSpPr>
        <p:spPr/>
        <p:txBody>
          <a:bodyPr/>
          <a:lstStyle/>
          <a:p>
            <a:fld id="{90BCDA4B-631B-4206-939B-827E842F0E39}" type="slidenum">
              <a:rPr lang="fr-FR" smtClean="0"/>
              <a:t>‹N°›</a:t>
            </a:fld>
            <a:endParaRPr lang="fr-FR"/>
          </a:p>
        </p:txBody>
      </p:sp>
    </p:spTree>
    <p:extLst>
      <p:ext uri="{BB962C8B-B14F-4D97-AF65-F5344CB8AC3E}">
        <p14:creationId xmlns:p14="http://schemas.microsoft.com/office/powerpoint/2010/main" val="3945759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15EE51-469B-4632-9107-08C57169FF1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87D044E-5605-4E5B-8D0F-E89E12E5C5F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01DCBFF-A2E5-4F59-A4B1-7C9FE15AFE5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9470C70-9C8E-42B5-9192-C1AFBB470613}"/>
              </a:ext>
            </a:extLst>
          </p:cNvPr>
          <p:cNvSpPr>
            <a:spLocks noGrp="1"/>
          </p:cNvSpPr>
          <p:nvPr>
            <p:ph type="dt" sz="half" idx="10"/>
          </p:nvPr>
        </p:nvSpPr>
        <p:spPr/>
        <p:txBody>
          <a:bodyPr/>
          <a:lstStyle/>
          <a:p>
            <a:fld id="{D26F36EB-95E3-40F1-9881-AC46AAC55EF0}" type="datetimeFigureOut">
              <a:rPr lang="fr-FR" smtClean="0"/>
              <a:t>11/02/2022</a:t>
            </a:fld>
            <a:endParaRPr lang="fr-FR"/>
          </a:p>
        </p:txBody>
      </p:sp>
      <p:sp>
        <p:nvSpPr>
          <p:cNvPr id="6" name="Espace réservé du pied de page 5">
            <a:extLst>
              <a:ext uri="{FF2B5EF4-FFF2-40B4-BE49-F238E27FC236}">
                <a16:creationId xmlns:a16="http://schemas.microsoft.com/office/drawing/2014/main" id="{BA4D7BCF-513A-4EDE-BF74-E22A9BBE987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08505C3-D079-4171-9A55-8FF0E5D3BC08}"/>
              </a:ext>
            </a:extLst>
          </p:cNvPr>
          <p:cNvSpPr>
            <a:spLocks noGrp="1"/>
          </p:cNvSpPr>
          <p:nvPr>
            <p:ph type="sldNum" sz="quarter" idx="12"/>
          </p:nvPr>
        </p:nvSpPr>
        <p:spPr/>
        <p:txBody>
          <a:bodyPr/>
          <a:lstStyle/>
          <a:p>
            <a:fld id="{90BCDA4B-631B-4206-939B-827E842F0E39}" type="slidenum">
              <a:rPr lang="fr-FR" smtClean="0"/>
              <a:t>‹N°›</a:t>
            </a:fld>
            <a:endParaRPr lang="fr-FR"/>
          </a:p>
        </p:txBody>
      </p:sp>
    </p:spTree>
    <p:extLst>
      <p:ext uri="{BB962C8B-B14F-4D97-AF65-F5344CB8AC3E}">
        <p14:creationId xmlns:p14="http://schemas.microsoft.com/office/powerpoint/2010/main" val="1902889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43D847-C17A-48A5-B1E1-63C5783BE5B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B0F1E60-F4FE-4538-9CAA-0F1FCA14F2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135CD37-ACD9-40DD-813B-8AB6C51E183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2AF913E-4371-4575-B9EE-AABAB50506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2859EB9-DF9A-4A1B-BCE0-50CB8C94027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7671FE0-54F8-4157-8C5B-1B93C3C81AFA}"/>
              </a:ext>
            </a:extLst>
          </p:cNvPr>
          <p:cNvSpPr>
            <a:spLocks noGrp="1"/>
          </p:cNvSpPr>
          <p:nvPr>
            <p:ph type="dt" sz="half" idx="10"/>
          </p:nvPr>
        </p:nvSpPr>
        <p:spPr/>
        <p:txBody>
          <a:bodyPr/>
          <a:lstStyle/>
          <a:p>
            <a:fld id="{D26F36EB-95E3-40F1-9881-AC46AAC55EF0}" type="datetimeFigureOut">
              <a:rPr lang="fr-FR" smtClean="0"/>
              <a:t>11/02/2022</a:t>
            </a:fld>
            <a:endParaRPr lang="fr-FR"/>
          </a:p>
        </p:txBody>
      </p:sp>
      <p:sp>
        <p:nvSpPr>
          <p:cNvPr id="8" name="Espace réservé du pied de page 7">
            <a:extLst>
              <a:ext uri="{FF2B5EF4-FFF2-40B4-BE49-F238E27FC236}">
                <a16:creationId xmlns:a16="http://schemas.microsoft.com/office/drawing/2014/main" id="{6802CF73-FE01-4559-AD15-4268E7C3769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C3850E9-5AF0-4B05-BE8E-0BD93EF1C6E2}"/>
              </a:ext>
            </a:extLst>
          </p:cNvPr>
          <p:cNvSpPr>
            <a:spLocks noGrp="1"/>
          </p:cNvSpPr>
          <p:nvPr>
            <p:ph type="sldNum" sz="quarter" idx="12"/>
          </p:nvPr>
        </p:nvSpPr>
        <p:spPr/>
        <p:txBody>
          <a:bodyPr/>
          <a:lstStyle/>
          <a:p>
            <a:fld id="{90BCDA4B-631B-4206-939B-827E842F0E39}" type="slidenum">
              <a:rPr lang="fr-FR" smtClean="0"/>
              <a:t>‹N°›</a:t>
            </a:fld>
            <a:endParaRPr lang="fr-FR"/>
          </a:p>
        </p:txBody>
      </p:sp>
    </p:spTree>
    <p:extLst>
      <p:ext uri="{BB962C8B-B14F-4D97-AF65-F5344CB8AC3E}">
        <p14:creationId xmlns:p14="http://schemas.microsoft.com/office/powerpoint/2010/main" val="1435337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071FAC-EE9C-4372-ADC2-47161298C8D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6E85173-BA72-4C24-A34A-34B5D568A478}"/>
              </a:ext>
            </a:extLst>
          </p:cNvPr>
          <p:cNvSpPr>
            <a:spLocks noGrp="1"/>
          </p:cNvSpPr>
          <p:nvPr>
            <p:ph type="dt" sz="half" idx="10"/>
          </p:nvPr>
        </p:nvSpPr>
        <p:spPr/>
        <p:txBody>
          <a:bodyPr/>
          <a:lstStyle/>
          <a:p>
            <a:fld id="{D26F36EB-95E3-40F1-9881-AC46AAC55EF0}" type="datetimeFigureOut">
              <a:rPr lang="fr-FR" smtClean="0"/>
              <a:t>11/02/2022</a:t>
            </a:fld>
            <a:endParaRPr lang="fr-FR"/>
          </a:p>
        </p:txBody>
      </p:sp>
      <p:sp>
        <p:nvSpPr>
          <p:cNvPr id="4" name="Espace réservé du pied de page 3">
            <a:extLst>
              <a:ext uri="{FF2B5EF4-FFF2-40B4-BE49-F238E27FC236}">
                <a16:creationId xmlns:a16="http://schemas.microsoft.com/office/drawing/2014/main" id="{A617F039-243E-491F-BA19-05194098CCF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4C6E5D9-4A94-4340-A61A-E48A08EED45B}"/>
              </a:ext>
            </a:extLst>
          </p:cNvPr>
          <p:cNvSpPr>
            <a:spLocks noGrp="1"/>
          </p:cNvSpPr>
          <p:nvPr>
            <p:ph type="sldNum" sz="quarter" idx="12"/>
          </p:nvPr>
        </p:nvSpPr>
        <p:spPr/>
        <p:txBody>
          <a:bodyPr/>
          <a:lstStyle/>
          <a:p>
            <a:fld id="{90BCDA4B-631B-4206-939B-827E842F0E39}" type="slidenum">
              <a:rPr lang="fr-FR" smtClean="0"/>
              <a:t>‹N°›</a:t>
            </a:fld>
            <a:endParaRPr lang="fr-FR"/>
          </a:p>
        </p:txBody>
      </p:sp>
    </p:spTree>
    <p:extLst>
      <p:ext uri="{BB962C8B-B14F-4D97-AF65-F5344CB8AC3E}">
        <p14:creationId xmlns:p14="http://schemas.microsoft.com/office/powerpoint/2010/main" val="1415489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75845F5-3D4B-4807-BBBD-26FEFC68B0B5}"/>
              </a:ext>
            </a:extLst>
          </p:cNvPr>
          <p:cNvSpPr>
            <a:spLocks noGrp="1"/>
          </p:cNvSpPr>
          <p:nvPr>
            <p:ph type="dt" sz="half" idx="10"/>
          </p:nvPr>
        </p:nvSpPr>
        <p:spPr/>
        <p:txBody>
          <a:bodyPr/>
          <a:lstStyle/>
          <a:p>
            <a:fld id="{D26F36EB-95E3-40F1-9881-AC46AAC55EF0}" type="datetimeFigureOut">
              <a:rPr lang="fr-FR" smtClean="0"/>
              <a:t>11/02/2022</a:t>
            </a:fld>
            <a:endParaRPr lang="fr-FR"/>
          </a:p>
        </p:txBody>
      </p:sp>
      <p:sp>
        <p:nvSpPr>
          <p:cNvPr id="3" name="Espace réservé du pied de page 2">
            <a:extLst>
              <a:ext uri="{FF2B5EF4-FFF2-40B4-BE49-F238E27FC236}">
                <a16:creationId xmlns:a16="http://schemas.microsoft.com/office/drawing/2014/main" id="{E03E9F41-8856-435B-A779-170840538AA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B0875BD-1814-4DE3-B695-0D44E6A723FB}"/>
              </a:ext>
            </a:extLst>
          </p:cNvPr>
          <p:cNvSpPr>
            <a:spLocks noGrp="1"/>
          </p:cNvSpPr>
          <p:nvPr>
            <p:ph type="sldNum" sz="quarter" idx="12"/>
          </p:nvPr>
        </p:nvSpPr>
        <p:spPr/>
        <p:txBody>
          <a:bodyPr/>
          <a:lstStyle/>
          <a:p>
            <a:fld id="{90BCDA4B-631B-4206-939B-827E842F0E39}" type="slidenum">
              <a:rPr lang="fr-FR" smtClean="0"/>
              <a:t>‹N°›</a:t>
            </a:fld>
            <a:endParaRPr lang="fr-FR"/>
          </a:p>
        </p:txBody>
      </p:sp>
    </p:spTree>
    <p:extLst>
      <p:ext uri="{BB962C8B-B14F-4D97-AF65-F5344CB8AC3E}">
        <p14:creationId xmlns:p14="http://schemas.microsoft.com/office/powerpoint/2010/main" val="1670177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BF52AE-1387-4A18-8199-6C071CCA3E2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1EB76CE-864F-4D06-AD01-4B309F73D0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4DB903A-7C61-4AC3-8D82-5AFF80323A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0742066-D5BF-41B7-A568-008BD1FF3450}"/>
              </a:ext>
            </a:extLst>
          </p:cNvPr>
          <p:cNvSpPr>
            <a:spLocks noGrp="1"/>
          </p:cNvSpPr>
          <p:nvPr>
            <p:ph type="dt" sz="half" idx="10"/>
          </p:nvPr>
        </p:nvSpPr>
        <p:spPr/>
        <p:txBody>
          <a:bodyPr/>
          <a:lstStyle/>
          <a:p>
            <a:fld id="{D26F36EB-95E3-40F1-9881-AC46AAC55EF0}" type="datetimeFigureOut">
              <a:rPr lang="fr-FR" smtClean="0"/>
              <a:t>11/02/2022</a:t>
            </a:fld>
            <a:endParaRPr lang="fr-FR"/>
          </a:p>
        </p:txBody>
      </p:sp>
      <p:sp>
        <p:nvSpPr>
          <p:cNvPr id="6" name="Espace réservé du pied de page 5">
            <a:extLst>
              <a:ext uri="{FF2B5EF4-FFF2-40B4-BE49-F238E27FC236}">
                <a16:creationId xmlns:a16="http://schemas.microsoft.com/office/drawing/2014/main" id="{216D39AE-E676-4C4B-8CCC-BDFA962B429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526DEEA-7C43-43F1-B0D4-89449D88D672}"/>
              </a:ext>
            </a:extLst>
          </p:cNvPr>
          <p:cNvSpPr>
            <a:spLocks noGrp="1"/>
          </p:cNvSpPr>
          <p:nvPr>
            <p:ph type="sldNum" sz="quarter" idx="12"/>
          </p:nvPr>
        </p:nvSpPr>
        <p:spPr/>
        <p:txBody>
          <a:bodyPr/>
          <a:lstStyle/>
          <a:p>
            <a:fld id="{90BCDA4B-631B-4206-939B-827E842F0E39}" type="slidenum">
              <a:rPr lang="fr-FR" smtClean="0"/>
              <a:t>‹N°›</a:t>
            </a:fld>
            <a:endParaRPr lang="fr-FR"/>
          </a:p>
        </p:txBody>
      </p:sp>
    </p:spTree>
    <p:extLst>
      <p:ext uri="{BB962C8B-B14F-4D97-AF65-F5344CB8AC3E}">
        <p14:creationId xmlns:p14="http://schemas.microsoft.com/office/powerpoint/2010/main" val="2348383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755FCA-A3EC-4464-BFAA-9FD9A2190C6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5E5E6C0-669B-4468-982F-42259FFB17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61BD80C-639A-40DA-8FF7-3F8682435B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21E5A93-AD78-471B-9690-34A4EF309730}"/>
              </a:ext>
            </a:extLst>
          </p:cNvPr>
          <p:cNvSpPr>
            <a:spLocks noGrp="1"/>
          </p:cNvSpPr>
          <p:nvPr>
            <p:ph type="dt" sz="half" idx="10"/>
          </p:nvPr>
        </p:nvSpPr>
        <p:spPr/>
        <p:txBody>
          <a:bodyPr/>
          <a:lstStyle/>
          <a:p>
            <a:fld id="{D26F36EB-95E3-40F1-9881-AC46AAC55EF0}" type="datetimeFigureOut">
              <a:rPr lang="fr-FR" smtClean="0"/>
              <a:t>11/02/2022</a:t>
            </a:fld>
            <a:endParaRPr lang="fr-FR"/>
          </a:p>
        </p:txBody>
      </p:sp>
      <p:sp>
        <p:nvSpPr>
          <p:cNvPr id="6" name="Espace réservé du pied de page 5">
            <a:extLst>
              <a:ext uri="{FF2B5EF4-FFF2-40B4-BE49-F238E27FC236}">
                <a16:creationId xmlns:a16="http://schemas.microsoft.com/office/drawing/2014/main" id="{C214A362-4151-43EF-9F44-56F0DD61668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F772ABF-76B5-46B0-961F-29560AE8DB58}"/>
              </a:ext>
            </a:extLst>
          </p:cNvPr>
          <p:cNvSpPr>
            <a:spLocks noGrp="1"/>
          </p:cNvSpPr>
          <p:nvPr>
            <p:ph type="sldNum" sz="quarter" idx="12"/>
          </p:nvPr>
        </p:nvSpPr>
        <p:spPr/>
        <p:txBody>
          <a:bodyPr/>
          <a:lstStyle/>
          <a:p>
            <a:fld id="{90BCDA4B-631B-4206-939B-827E842F0E39}" type="slidenum">
              <a:rPr lang="fr-FR" smtClean="0"/>
              <a:t>‹N°›</a:t>
            </a:fld>
            <a:endParaRPr lang="fr-FR"/>
          </a:p>
        </p:txBody>
      </p:sp>
    </p:spTree>
    <p:extLst>
      <p:ext uri="{BB962C8B-B14F-4D97-AF65-F5344CB8AC3E}">
        <p14:creationId xmlns:p14="http://schemas.microsoft.com/office/powerpoint/2010/main" val="2322923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6AD331B-0E29-442B-965B-346A2DB587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AFF923F-3D84-4FDF-AA33-EA33559275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FA58D49-C0EB-40A6-BA3F-80AA9D54EA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6F36EB-95E3-40F1-9881-AC46AAC55EF0}" type="datetimeFigureOut">
              <a:rPr lang="fr-FR" smtClean="0"/>
              <a:t>11/02/2022</a:t>
            </a:fld>
            <a:endParaRPr lang="fr-FR"/>
          </a:p>
        </p:txBody>
      </p:sp>
      <p:sp>
        <p:nvSpPr>
          <p:cNvPr id="5" name="Espace réservé du pied de page 4">
            <a:extLst>
              <a:ext uri="{FF2B5EF4-FFF2-40B4-BE49-F238E27FC236}">
                <a16:creationId xmlns:a16="http://schemas.microsoft.com/office/drawing/2014/main" id="{163B1876-BD5E-4274-B956-BED8EEB442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D1BEA6C-F1F3-48A3-BD60-3E66F97291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BCDA4B-631B-4206-939B-827E842F0E39}" type="slidenum">
              <a:rPr lang="fr-FR" smtClean="0"/>
              <a:t>‹N°›</a:t>
            </a:fld>
            <a:endParaRPr lang="fr-FR"/>
          </a:p>
        </p:txBody>
      </p:sp>
    </p:spTree>
    <p:extLst>
      <p:ext uri="{BB962C8B-B14F-4D97-AF65-F5344CB8AC3E}">
        <p14:creationId xmlns:p14="http://schemas.microsoft.com/office/powerpoint/2010/main" val="1123568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mailto:periscolaire@larressore.fr"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mailto:periscolaire@larressore.fr"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pixabay.com/fr/illustrations/r%C3%A9union-conf%C3%A9rence-personnels-3321175/" TargetMode="External"/><Relationship Id="rId5" Type="http://schemas.openxmlformats.org/officeDocument/2006/relationships/image" Target="../media/image7.png"/><Relationship Id="rId10" Type="http://schemas.openxmlformats.org/officeDocument/2006/relationships/image" Target="../media/image11.svg"/><Relationship Id="rId4" Type="http://schemas.openxmlformats.org/officeDocument/2006/relationships/image" Target="../media/image3.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FC0C3F4-9C01-447C-975A-46476711A6C6}"/>
              </a:ext>
            </a:extLst>
          </p:cNvPr>
          <p:cNvSpPr txBox="1"/>
          <p:nvPr/>
        </p:nvSpPr>
        <p:spPr>
          <a:xfrm>
            <a:off x="6282898" y="1602405"/>
            <a:ext cx="5259897" cy="3724096"/>
          </a:xfrm>
          <a:prstGeom prst="rect">
            <a:avLst/>
          </a:prstGeom>
          <a:noFill/>
        </p:spPr>
        <p:txBody>
          <a:bodyPr wrap="square" rtlCol="0">
            <a:spAutoFit/>
          </a:bodyPr>
          <a:lstStyle/>
          <a:p>
            <a:pPr algn="ctr"/>
            <a:r>
              <a:rPr lang="fr-FR" sz="4800" b="1" dirty="0"/>
              <a:t>CONSEIL MUNICIPAL DES JEUNES </a:t>
            </a:r>
          </a:p>
          <a:p>
            <a:pPr algn="ctr"/>
            <a:r>
              <a:rPr lang="fr-FR" sz="3200" b="1" dirty="0"/>
              <a:t>de</a:t>
            </a:r>
          </a:p>
          <a:p>
            <a:pPr algn="ctr"/>
            <a:r>
              <a:rPr lang="fr-FR" sz="6000" b="1" dirty="0"/>
              <a:t> LARRESSORE</a:t>
            </a:r>
          </a:p>
        </p:txBody>
      </p:sp>
      <p:pic>
        <p:nvPicPr>
          <p:cNvPr id="4" name="Image 3">
            <a:extLst>
              <a:ext uri="{FF2B5EF4-FFF2-40B4-BE49-F238E27FC236}">
                <a16:creationId xmlns:a16="http://schemas.microsoft.com/office/drawing/2014/main" id="{D884B3E6-88DD-478B-BB11-A90116EFBA9A}"/>
              </a:ext>
            </a:extLst>
          </p:cNvPr>
          <p:cNvPicPr>
            <a:picLocks noChangeAspect="1"/>
          </p:cNvPicPr>
          <p:nvPr/>
        </p:nvPicPr>
        <p:blipFill>
          <a:blip r:embed="rId2"/>
          <a:stretch>
            <a:fillRect/>
          </a:stretch>
        </p:blipFill>
        <p:spPr>
          <a:xfrm>
            <a:off x="784125" y="462436"/>
            <a:ext cx="5527889" cy="6022253"/>
          </a:xfrm>
          <a:prstGeom prst="rect">
            <a:avLst/>
          </a:prstGeom>
        </p:spPr>
      </p:pic>
    </p:spTree>
    <p:extLst>
      <p:ext uri="{BB962C8B-B14F-4D97-AF65-F5344CB8AC3E}">
        <p14:creationId xmlns:p14="http://schemas.microsoft.com/office/powerpoint/2010/main" val="3776802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DF890B7-8CDA-4926-8ECB-EE1A94CFFCD5}"/>
              </a:ext>
            </a:extLst>
          </p:cNvPr>
          <p:cNvSpPr txBox="1"/>
          <p:nvPr/>
        </p:nvSpPr>
        <p:spPr>
          <a:xfrm>
            <a:off x="701107" y="478173"/>
            <a:ext cx="10612074" cy="7321876"/>
          </a:xfrm>
          <a:prstGeom prst="rect">
            <a:avLst/>
          </a:prstGeom>
          <a:noFill/>
        </p:spPr>
        <p:txBody>
          <a:bodyPr wrap="square" rtlCol="0">
            <a:spAutoFit/>
          </a:bodyPr>
          <a:lstStyle/>
          <a:p>
            <a:pPr algn="ctr"/>
            <a:r>
              <a:rPr lang="fr-FR" sz="3200" b="1" dirty="0"/>
              <a:t>Un CMJ : Pourquoi ?</a:t>
            </a:r>
          </a:p>
          <a:p>
            <a:endParaRPr lang="fr-FR" dirty="0"/>
          </a:p>
          <a:p>
            <a:r>
              <a:rPr lang="fr-FR" sz="1800" dirty="0">
                <a:effectLst/>
                <a:latin typeface="Calibri" panose="020F0502020204030204" pitchFamily="34" charset="0"/>
                <a:ea typeface="Calibri" panose="020F0502020204030204" pitchFamily="34" charset="0"/>
                <a:cs typeface="Times New Roman" panose="02020603050405020304" pitchFamily="18" charset="0"/>
              </a:rPr>
              <a:t>D’abord parce que c’est une volonté de Mme le Maire, Laurence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Samanos</a:t>
            </a:r>
            <a:r>
              <a:rPr lang="fr-FR" dirty="0">
                <a:latin typeface="Calibri" panose="020F0502020204030204" pitchFamily="34" charset="0"/>
                <a:ea typeface="Calibri" panose="020F0502020204030204" pitchFamily="34" charset="0"/>
                <a:cs typeface="Times New Roman" panose="02020603050405020304" pitchFamily="18" charset="0"/>
              </a:rPr>
              <a:t>, et de son équipe</a:t>
            </a:r>
          </a:p>
          <a:p>
            <a:endParaRPr lang="fr-FR" sz="1000" dirty="0">
              <a:latin typeface="Calibri" panose="020F0502020204030204" pitchFamily="34" charset="0"/>
              <a:cs typeface="Times New Roman" panose="02020603050405020304" pitchFamily="18" charset="0"/>
            </a:endParaRP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Qu’est-ce qu’un Maire ?</a:t>
            </a:r>
          </a:p>
          <a:p>
            <a:pPr>
              <a:lnSpc>
                <a:spcPct val="107000"/>
              </a:lnSpc>
              <a:spcAft>
                <a:spcPts val="800"/>
              </a:spcAft>
            </a:pP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Un Maire est un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élu</a:t>
            </a:r>
            <a:r>
              <a:rPr lang="fr-FR" sz="1800" dirty="0">
                <a:effectLst/>
                <a:latin typeface="Calibri" panose="020F0502020204030204" pitchFamily="34" charset="0"/>
                <a:ea typeface="Calibri" panose="020F0502020204030204" pitchFamily="34" charset="0"/>
                <a:cs typeface="Times New Roman" panose="02020603050405020304" pitchFamily="18" charset="0"/>
              </a:rPr>
              <a:t>. Avec son équipe, ils sont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candidats</a:t>
            </a:r>
            <a:r>
              <a:rPr lang="fr-FR" sz="1800" dirty="0">
                <a:effectLst/>
                <a:latin typeface="Calibri" panose="020F0502020204030204" pitchFamily="34" charset="0"/>
                <a:ea typeface="Calibri" panose="020F0502020204030204" pitchFamily="34" charset="0"/>
                <a:cs typeface="Times New Roman" panose="02020603050405020304" pitchFamily="18" charset="0"/>
              </a:rPr>
              <a:t> avant le jour de l’élection. Les villageois viennent déposer un bulletin de vote afin de l’élire, lui et les membres de sa liste. Les villageois, qui votent, sont des électeurs. </a:t>
            </a: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Mme le Maire porte l’écharpe tricolore lorsqu’elle représente le village.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A quoi sert un Maire ?</a:t>
            </a:r>
          </a:p>
          <a:p>
            <a:pPr>
              <a:lnSpc>
                <a:spcPct val="107000"/>
              </a:lnSpc>
              <a:spcAft>
                <a:spcPts val="800"/>
              </a:spcAft>
            </a:pPr>
            <a:endParaRPr lang="fr-FR" sz="1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A gérer les affaires de la Commune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POUR</a:t>
            </a:r>
            <a:r>
              <a:rPr lang="fr-FR" sz="1800" dirty="0">
                <a:effectLst/>
                <a:latin typeface="Calibri" panose="020F0502020204030204" pitchFamily="34" charset="0"/>
                <a:ea typeface="Calibri" panose="020F0502020204030204" pitchFamily="34" charset="0"/>
                <a:cs typeface="Times New Roman" panose="02020603050405020304" pitchFamily="18" charset="0"/>
              </a:rPr>
              <a:t> et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AVEC</a:t>
            </a:r>
            <a:r>
              <a:rPr lang="fr-FR" sz="1800" dirty="0">
                <a:effectLst/>
                <a:latin typeface="Calibri" panose="020F0502020204030204" pitchFamily="34" charset="0"/>
                <a:ea typeface="Calibri" panose="020F0502020204030204" pitchFamily="34" charset="0"/>
                <a:cs typeface="Times New Roman" panose="02020603050405020304" pitchFamily="18" charset="0"/>
              </a:rPr>
              <a:t> les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Larressoroars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des choses pas très cool : les impôts, l’entretien des routes et des bâtiments…</a:t>
            </a:r>
          </a:p>
          <a:p>
            <a:pPr marL="342900" lvl="0" indent="-342900">
              <a:lnSpc>
                <a:spcPct val="107000"/>
              </a:lnSpc>
              <a:spcAft>
                <a:spcPts val="800"/>
              </a:spcAft>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et des choses plus sympas : les mariages, les repas à la cantine, la mise en place d’un terrain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multi-sports</a:t>
            </a:r>
            <a:r>
              <a:rPr lang="fr-FR" sz="1800" dirty="0">
                <a:effectLst/>
                <a:latin typeface="Calibri" panose="020F0502020204030204" pitchFamily="34" charset="0"/>
                <a:ea typeface="Calibri" panose="020F0502020204030204" pitchFamily="34" charset="0"/>
                <a:cs typeface="Times New Roman" panose="02020603050405020304" pitchFamily="18" charset="0"/>
              </a:rPr>
              <a:t>, du conseil municipal des jeunes.... </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Elle a été élue en 2020 avec son équipe pour mettre en place des projets. Ce sont tous les élus qui décident et votent des projets en conseil municipal sur proposition de Mme le Maire.</a:t>
            </a:r>
          </a:p>
          <a:p>
            <a:pPr>
              <a:lnSpc>
                <a:spcPct val="107000"/>
              </a:lnSpc>
              <a:spcAft>
                <a:spcPts val="800"/>
              </a:spcAft>
            </a:pPr>
            <a:endParaRPr lang="fr-FR" dirty="0">
              <a:latin typeface="Calibri" panose="020F0502020204030204" pitchFamily="34" charset="0"/>
              <a:cs typeface="Times New Roman" panose="02020603050405020304" pitchFamily="18" charset="0"/>
            </a:endParaRPr>
          </a:p>
          <a:p>
            <a:endParaRPr lang="fr-FR" dirty="0">
              <a:latin typeface="Calibri" panose="020F0502020204030204" pitchFamily="34" charset="0"/>
              <a:cs typeface="Times New Roman" panose="02020603050405020304" pitchFamily="18" charset="0"/>
            </a:endParaRPr>
          </a:p>
          <a:p>
            <a:endParaRPr lang="fr-FR" dirty="0"/>
          </a:p>
        </p:txBody>
      </p:sp>
      <p:pic>
        <p:nvPicPr>
          <p:cNvPr id="3" name="Image 2">
            <a:extLst>
              <a:ext uri="{FF2B5EF4-FFF2-40B4-BE49-F238E27FC236}">
                <a16:creationId xmlns:a16="http://schemas.microsoft.com/office/drawing/2014/main" id="{E085E88B-2173-4F4A-92A3-E87A92FDADC7}"/>
              </a:ext>
            </a:extLst>
          </p:cNvPr>
          <p:cNvPicPr>
            <a:picLocks noChangeAspect="1"/>
          </p:cNvPicPr>
          <p:nvPr/>
        </p:nvPicPr>
        <p:blipFill>
          <a:blip r:embed="rId2"/>
          <a:stretch>
            <a:fillRect/>
          </a:stretch>
        </p:blipFill>
        <p:spPr>
          <a:xfrm>
            <a:off x="9807500" y="402672"/>
            <a:ext cx="1487700" cy="2021747"/>
          </a:xfrm>
          <a:prstGeom prst="rect">
            <a:avLst/>
          </a:prstGeom>
        </p:spPr>
      </p:pic>
      <p:pic>
        <p:nvPicPr>
          <p:cNvPr id="4" name="Image 3">
            <a:extLst>
              <a:ext uri="{FF2B5EF4-FFF2-40B4-BE49-F238E27FC236}">
                <a16:creationId xmlns:a16="http://schemas.microsoft.com/office/drawing/2014/main" id="{6B0BCE56-675A-48C0-9E25-E86EAC5E5F24}"/>
              </a:ext>
            </a:extLst>
          </p:cNvPr>
          <p:cNvPicPr>
            <a:picLocks noChangeAspect="1"/>
          </p:cNvPicPr>
          <p:nvPr/>
        </p:nvPicPr>
        <p:blipFill>
          <a:blip r:embed="rId3"/>
          <a:stretch>
            <a:fillRect/>
          </a:stretch>
        </p:blipFill>
        <p:spPr>
          <a:xfrm>
            <a:off x="9807500" y="3012643"/>
            <a:ext cx="1486107" cy="1587433"/>
          </a:xfrm>
          <a:prstGeom prst="rect">
            <a:avLst/>
          </a:prstGeom>
        </p:spPr>
      </p:pic>
    </p:spTree>
    <p:extLst>
      <p:ext uri="{BB962C8B-B14F-4D97-AF65-F5344CB8AC3E}">
        <p14:creationId xmlns:p14="http://schemas.microsoft.com/office/powerpoint/2010/main" val="824970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AA8399F-595E-4C38-9895-121DE852851E}"/>
              </a:ext>
            </a:extLst>
          </p:cNvPr>
          <p:cNvSpPr txBox="1"/>
          <p:nvPr/>
        </p:nvSpPr>
        <p:spPr>
          <a:xfrm>
            <a:off x="550877" y="492775"/>
            <a:ext cx="11090246" cy="6114303"/>
          </a:xfrm>
          <a:prstGeom prst="rect">
            <a:avLst/>
          </a:prstGeom>
          <a:noFill/>
        </p:spPr>
        <p:txBody>
          <a:bodyPr wrap="square">
            <a:spAutoFit/>
          </a:bodyPr>
          <a:lstStyle/>
          <a:p>
            <a:pPr algn="ctr">
              <a:lnSpc>
                <a:spcPct val="107000"/>
              </a:lnSpc>
              <a:spcAft>
                <a:spcPts val="800"/>
              </a:spcAft>
            </a:pPr>
            <a:r>
              <a:rPr lang="fr-FR" sz="3200" b="1" dirty="0">
                <a:effectLst/>
                <a:latin typeface="Calibri" panose="020F0502020204030204" pitchFamily="34" charset="0"/>
                <a:ea typeface="Calibri" panose="020F0502020204030204" pitchFamily="34" charset="0"/>
                <a:cs typeface="Times New Roman" panose="02020603050405020304" pitchFamily="18" charset="0"/>
              </a:rPr>
              <a:t>Qu’est-ce que c’est un conseil municipal des jeunes ?</a:t>
            </a:r>
          </a:p>
          <a:p>
            <a:pPr algn="just">
              <a:lnSpc>
                <a:spcPct val="107000"/>
              </a:lnSpc>
              <a:spcAft>
                <a:spcPts val="800"/>
              </a:spcAft>
            </a:pPr>
            <a:r>
              <a:rPr lang="fr-FR" dirty="0">
                <a:effectLst/>
                <a:latin typeface="Calibri" panose="020F0502020204030204" pitchFamily="34" charset="0"/>
                <a:ea typeface="Calibri" panose="020F0502020204030204" pitchFamily="34" charset="0"/>
                <a:cs typeface="Times New Roman" panose="02020603050405020304" pitchFamily="18" charset="0"/>
              </a:rPr>
              <a:t>Une équipe de jeunes qui se réunit, travaille ensemble pour donner des idées, monter des projets et voter leur réalisation, comme le conseil municipal des adultes.</a:t>
            </a:r>
          </a:p>
          <a:p>
            <a:pPr algn="just">
              <a:lnSpc>
                <a:spcPct val="107000"/>
              </a:lnSpc>
              <a:spcAft>
                <a:spcPts val="800"/>
              </a:spcAft>
            </a:pP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3200" b="1" dirty="0">
                <a:effectLst/>
                <a:latin typeface="Calibri" panose="020F0502020204030204" pitchFamily="34" charset="0"/>
                <a:ea typeface="Calibri" panose="020F0502020204030204" pitchFamily="34" charset="0"/>
                <a:cs typeface="Times New Roman" panose="02020603050405020304" pitchFamily="18" charset="0"/>
              </a:rPr>
              <a:t>Pourquoi ?</a:t>
            </a:r>
          </a:p>
          <a:p>
            <a:pPr algn="just">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 Pour apprendre la démocratie et la citoyenneté</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Parce que vous allez devenir de jeunes adultes et qu’il est important de vous associer à la vie de votre village</a:t>
            </a:r>
          </a:p>
          <a:p>
            <a:pPr algn="just">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 </a:t>
            </a:r>
            <a:r>
              <a:rPr lang="fr-FR" sz="1800" dirty="0">
                <a:effectLst/>
                <a:latin typeface="Calibri" panose="020F0502020204030204" pitchFamily="34" charset="0"/>
                <a:ea typeface="Calibri" panose="020F0502020204030204" pitchFamily="34" charset="0"/>
                <a:cs typeface="Times New Roman" panose="02020603050405020304" pitchFamily="18" charset="0"/>
              </a:rPr>
              <a:t>Pour donner des idées ou faire remonter des besoins adaptés à votre tranche d’âge</a:t>
            </a:r>
          </a:p>
          <a:p>
            <a:pPr algn="just">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Parce que c’était un engagement lors de la campagne électorale…</a:t>
            </a:r>
          </a:p>
          <a:p>
            <a:pPr algn="just">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fr-FR" sz="1800" b="1" i="1" dirty="0">
                <a:effectLst/>
                <a:latin typeface="Calibri" panose="020F0502020204030204" pitchFamily="34" charset="0"/>
                <a:ea typeface="Calibri" panose="020F0502020204030204" pitchFamily="34" charset="0"/>
                <a:cs typeface="Times New Roman" panose="02020603050405020304" pitchFamily="18" charset="0"/>
              </a:rPr>
              <a:t>La campagne électorale </a:t>
            </a:r>
            <a:r>
              <a:rPr lang="fr-FR" sz="1800" dirty="0">
                <a:effectLst/>
                <a:latin typeface="Calibri" panose="020F0502020204030204" pitchFamily="34" charset="0"/>
                <a:ea typeface="Calibri" panose="020F0502020204030204" pitchFamily="34" charset="0"/>
                <a:cs typeface="Times New Roman" panose="02020603050405020304" pitchFamily="18" charset="0"/>
              </a:rPr>
              <a:t>: c’est le temps où les candidats qui souhaitent être élus se font connaître, et cherchent à convaincre les électeurs de voter pour eux.</a:t>
            </a:r>
          </a:p>
          <a:p>
            <a:pPr algn="just">
              <a:lnSpc>
                <a:spcPct val="107000"/>
              </a:lnSpc>
              <a:spcAft>
                <a:spcPts val="800"/>
              </a:spcAft>
            </a:pPr>
            <a:r>
              <a:rPr lang="fr-FR" i="1" dirty="0">
                <a:latin typeface="Calibri" panose="020F0502020204030204" pitchFamily="34" charset="0"/>
                <a:ea typeface="Calibri" panose="020F0502020204030204" pitchFamily="34" charset="0"/>
                <a:cs typeface="Times New Roman" panose="02020603050405020304" pitchFamily="18" charset="0"/>
              </a:rPr>
              <a:t>Et pour notre équipe, l’un de ces projets promis pendant la campagne électorale était de mettre en place un conseil municipal des jeunes….</a:t>
            </a:r>
            <a:endParaRPr lang="fr-FR" sz="18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Espace réservé d’image 11" descr="Mains rassemblées en cercle">
            <a:extLst>
              <a:ext uri="{FF2B5EF4-FFF2-40B4-BE49-F238E27FC236}">
                <a16:creationId xmlns:a16="http://schemas.microsoft.com/office/drawing/2014/main" id="{3F8F5612-A062-4F28-95F1-1CF1C16AAE06}"/>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9118833" y="1585520"/>
            <a:ext cx="2110312" cy="1468073"/>
          </a:xfrm>
          <a:prstGeom prst="rect">
            <a:avLst/>
          </a:prstGeom>
        </p:spPr>
      </p:pic>
    </p:spTree>
    <p:extLst>
      <p:ext uri="{BB962C8B-B14F-4D97-AF65-F5344CB8AC3E}">
        <p14:creationId xmlns:p14="http://schemas.microsoft.com/office/powerpoint/2010/main" val="260383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6155267-A963-4EF6-99BC-67C7B8747335}"/>
              </a:ext>
            </a:extLst>
          </p:cNvPr>
          <p:cNvSpPr txBox="1"/>
          <p:nvPr/>
        </p:nvSpPr>
        <p:spPr>
          <a:xfrm>
            <a:off x="1535186" y="327173"/>
            <a:ext cx="9773173" cy="6224717"/>
          </a:xfrm>
          <a:prstGeom prst="rect">
            <a:avLst/>
          </a:prstGeom>
          <a:noFill/>
        </p:spPr>
        <p:txBody>
          <a:bodyPr wrap="square">
            <a:spAutoFit/>
          </a:bodyPr>
          <a:lstStyle/>
          <a:p>
            <a:pPr algn="ctr">
              <a:lnSpc>
                <a:spcPct val="107000"/>
              </a:lnSpc>
              <a:spcAft>
                <a:spcPts val="800"/>
              </a:spcAft>
            </a:pPr>
            <a:r>
              <a:rPr lang="fr-FR" sz="3200" b="1" dirty="0">
                <a:latin typeface="Calibri" panose="020F0502020204030204" pitchFamily="34" charset="0"/>
                <a:ea typeface="Calibri" panose="020F0502020204030204" pitchFamily="34" charset="0"/>
                <a:cs typeface="Times New Roman" panose="02020603050405020304" pitchFamily="18" charset="0"/>
              </a:rPr>
              <a:t>Comment on fait ?</a:t>
            </a:r>
            <a:endParaRPr lang="fr-FR" sz="3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Ø"/>
            </a:pPr>
            <a:r>
              <a:rPr lang="fr-FR" sz="1800" u="sng" dirty="0">
                <a:effectLst/>
                <a:latin typeface="Calibri" panose="020F0502020204030204" pitchFamily="34" charset="0"/>
                <a:ea typeface="Calibri" panose="020F0502020204030204" pitchFamily="34" charset="0"/>
                <a:cs typeface="Times New Roman" panose="02020603050405020304" pitchFamily="18" charset="0"/>
              </a:rPr>
              <a:t>Tous les jeunes de 9-17 ans sont </a:t>
            </a:r>
            <a:r>
              <a:rPr lang="fr-FR" sz="1800" b="1" u="sng" dirty="0">
                <a:effectLst/>
                <a:latin typeface="Calibri" panose="020F0502020204030204" pitchFamily="34" charset="0"/>
                <a:ea typeface="Calibri" panose="020F0502020204030204" pitchFamily="34" charset="0"/>
                <a:cs typeface="Times New Roman" panose="02020603050405020304" pitchFamily="18" charset="0"/>
              </a:rPr>
              <a:t>ELECTEURS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a:effectLst/>
                <a:latin typeface="Calibri" panose="020F0502020204030204" pitchFamily="34" charset="0"/>
                <a:ea typeface="Calibri" panose="020F0502020204030204" pitchFamily="34" charset="0"/>
                <a:cs typeface="Times New Roman" panose="02020603050405020304" pitchFamily="18" charset="0"/>
              </a:rPr>
              <a:t>ils</a:t>
            </a:r>
            <a:r>
              <a:rPr lang="fr-FR" sz="1800" b="1"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a:effectLst/>
                <a:latin typeface="Calibri" panose="020F0502020204030204" pitchFamily="34" charset="0"/>
                <a:ea typeface="Calibri" panose="020F0502020204030204" pitchFamily="34" charset="0"/>
                <a:cs typeface="Times New Roman" panose="02020603050405020304" pitchFamily="18" charset="0"/>
              </a:rPr>
              <a:t>votent pour les </a:t>
            </a:r>
            <a:r>
              <a:rPr lang="fr-FR" dirty="0">
                <a:latin typeface="Calibri" panose="020F0502020204030204" pitchFamily="34" charset="0"/>
                <a:ea typeface="Calibri" panose="020F0502020204030204" pitchFamily="34" charset="0"/>
                <a:cs typeface="Times New Roman" panose="02020603050405020304" pitchFamily="18" charset="0"/>
              </a:rPr>
              <a:t>jeunes</a:t>
            </a:r>
            <a:r>
              <a:rPr lang="fr-FR" sz="1800" dirty="0">
                <a:effectLst/>
                <a:latin typeface="Calibri" panose="020F0502020204030204" pitchFamily="34" charset="0"/>
                <a:ea typeface="Calibri" panose="020F0502020204030204" pitchFamily="34" charset="0"/>
                <a:cs typeface="Times New Roman" panose="02020603050405020304" pitchFamily="18" charset="0"/>
              </a:rPr>
              <a:t> qui </a:t>
            </a:r>
            <a:r>
              <a:rPr lang="fr-FR" dirty="0">
                <a:latin typeface="Calibri" panose="020F0502020204030204" pitchFamily="34" charset="0"/>
                <a:ea typeface="Calibri" panose="020F0502020204030204" pitchFamily="34" charset="0"/>
                <a:cs typeface="Times New Roman" panose="02020603050405020304" pitchFamily="18" charset="0"/>
              </a:rPr>
              <a:t>présentent des projets qui les</a:t>
            </a:r>
            <a:r>
              <a:rPr lang="fr-FR" sz="1800" dirty="0">
                <a:effectLst/>
                <a:latin typeface="Calibri" panose="020F0502020204030204" pitchFamily="34" charset="0"/>
                <a:ea typeface="Calibri" panose="020F0502020204030204" pitchFamily="34" charset="0"/>
                <a:cs typeface="Times New Roman" panose="02020603050405020304" pitchFamily="18" charset="0"/>
              </a:rPr>
              <a:t> intéressent</a:t>
            </a:r>
          </a:p>
          <a:p>
            <a:pPr algn="just">
              <a:lnSpc>
                <a:spcPct val="107000"/>
              </a:lnSpc>
              <a:spcAft>
                <a:spcPts val="800"/>
              </a:spcAft>
            </a:pP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Ø"/>
            </a:pPr>
            <a:r>
              <a:rPr lang="fr-FR" sz="1800" dirty="0">
                <a:effectLst/>
                <a:latin typeface="Calibri" panose="020F0502020204030204" pitchFamily="34" charset="0"/>
                <a:ea typeface="Calibri" panose="020F0502020204030204" pitchFamily="34" charset="0"/>
                <a:cs typeface="Times New Roman" panose="02020603050405020304" pitchFamily="18" charset="0"/>
              </a:rPr>
              <a:t>Certains peuvent </a:t>
            </a:r>
            <a:r>
              <a:rPr lang="fr-FR" dirty="0">
                <a:latin typeface="Calibri" panose="020F0502020204030204" pitchFamily="34" charset="0"/>
                <a:ea typeface="Calibri" panose="020F0502020204030204" pitchFamily="34" charset="0"/>
                <a:cs typeface="Times New Roman" panose="02020603050405020304" pitchFamily="18" charset="0"/>
              </a:rPr>
              <a:t>choisir </a:t>
            </a:r>
            <a:r>
              <a:rPr lang="fr-FR" u="sng" dirty="0">
                <a:latin typeface="Calibri" panose="020F0502020204030204" pitchFamily="34" charset="0"/>
                <a:ea typeface="Calibri" panose="020F0502020204030204" pitchFamily="34" charset="0"/>
                <a:cs typeface="Times New Roman" panose="02020603050405020304" pitchFamily="18" charset="0"/>
              </a:rPr>
              <a:t>en plus d’être </a:t>
            </a:r>
            <a:r>
              <a:rPr lang="fr-FR" sz="1800" b="1" u="sng" dirty="0">
                <a:effectLst/>
                <a:latin typeface="Calibri" panose="020F0502020204030204" pitchFamily="34" charset="0"/>
                <a:ea typeface="Calibri" panose="020F0502020204030204" pitchFamily="34" charset="0"/>
                <a:cs typeface="Times New Roman" panose="02020603050405020304" pitchFamily="18" charset="0"/>
              </a:rPr>
              <a:t>CANDIDATS</a:t>
            </a:r>
            <a:r>
              <a:rPr lang="fr-FR" sz="1800" u="sng"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dirty="0">
                <a:latin typeface="Calibri" panose="020F0502020204030204" pitchFamily="34" charset="0"/>
                <a:ea typeface="Calibri" panose="020F0502020204030204" pitchFamily="34" charset="0"/>
                <a:cs typeface="Times New Roman" panose="02020603050405020304" pitchFamily="18" charset="0"/>
              </a:rPr>
              <a:t>ils veulent</a:t>
            </a:r>
            <a:r>
              <a:rPr lang="fr-FR" sz="1800" dirty="0">
                <a:effectLst/>
                <a:latin typeface="Calibri" panose="020F0502020204030204" pitchFamily="34" charset="0"/>
                <a:ea typeface="Calibri" panose="020F0502020204030204" pitchFamily="34" charset="0"/>
                <a:cs typeface="Times New Roman" panose="02020603050405020304" pitchFamily="18" charset="0"/>
              </a:rPr>
              <a:t> mettre en place </a:t>
            </a:r>
            <a:r>
              <a:rPr lang="fr-FR" dirty="0">
                <a:latin typeface="Calibri" panose="020F0502020204030204" pitchFamily="34" charset="0"/>
                <a:ea typeface="Calibri" panose="020F0502020204030204" pitchFamily="34" charset="0"/>
                <a:cs typeface="Times New Roman" panose="02020603050405020304" pitchFamily="18" charset="0"/>
              </a:rPr>
              <a:t>des</a:t>
            </a:r>
            <a:r>
              <a:rPr lang="fr-FR" sz="1800" dirty="0">
                <a:effectLst/>
                <a:latin typeface="Calibri" panose="020F0502020204030204" pitchFamily="34" charset="0"/>
                <a:ea typeface="Calibri" panose="020F0502020204030204" pitchFamily="34" charset="0"/>
                <a:cs typeface="Times New Roman" panose="02020603050405020304" pitchFamily="18" charset="0"/>
              </a:rPr>
              <a:t> projets ou idées.</a:t>
            </a:r>
          </a:p>
          <a:p>
            <a:pPr algn="just"/>
            <a:r>
              <a:rPr lang="fr-FR" dirty="0">
                <a:latin typeface="Calibri" panose="020F0502020204030204" pitchFamily="34" charset="0"/>
                <a:ea typeface="Calibri" panose="020F0502020204030204" pitchFamily="34" charset="0"/>
                <a:cs typeface="Times New Roman" panose="02020603050405020304" pitchFamily="18" charset="0"/>
              </a:rPr>
              <a:t>Les Candidats seront électeurs et candidats. Il se présentent avec des idées et ensuite les électeurs voteront pour les élire au CMJ ou pas ; ceux qui se présentent sont aussi des électeurs.</a:t>
            </a:r>
          </a:p>
          <a:p>
            <a:endParaRPr lang="fr-FR" dirty="0">
              <a:latin typeface="Calibri" panose="020F0502020204030204" pitchFamily="34" charset="0"/>
              <a:ea typeface="Calibri" panose="020F0502020204030204" pitchFamily="34" charset="0"/>
              <a:cs typeface="Times New Roman" panose="02020603050405020304" pitchFamily="18" charset="0"/>
            </a:endParaRPr>
          </a:p>
          <a:p>
            <a:r>
              <a:rPr lang="fr-FR" sz="1800" i="1" dirty="0">
                <a:effectLst/>
                <a:latin typeface="Calibri" panose="020F0502020204030204" pitchFamily="34" charset="0"/>
                <a:ea typeface="Calibri" panose="020F0502020204030204" pitchFamily="34" charset="0"/>
                <a:cs typeface="Times New Roman" panose="02020603050405020304" pitchFamily="18" charset="0"/>
              </a:rPr>
              <a:t>C’est le principe de la démocratie : on vote pour se mettre d’accord, </a:t>
            </a:r>
            <a:r>
              <a:rPr lang="fr-FR" i="1" dirty="0">
                <a:latin typeface="Calibri" panose="020F0502020204030204" pitchFamily="34" charset="0"/>
                <a:ea typeface="Calibri" panose="020F0502020204030204" pitchFamily="34" charset="0"/>
                <a:cs typeface="Times New Roman" panose="02020603050405020304" pitchFamily="18" charset="0"/>
              </a:rPr>
              <a:t>on </a:t>
            </a:r>
            <a:r>
              <a:rPr lang="fr-FR" sz="1800" i="1" dirty="0">
                <a:effectLst/>
                <a:latin typeface="Calibri" panose="020F0502020204030204" pitchFamily="34" charset="0"/>
                <a:ea typeface="Calibri" panose="020F0502020204030204" pitchFamily="34" charset="0"/>
                <a:cs typeface="Times New Roman" panose="02020603050405020304" pitchFamily="18" charset="0"/>
              </a:rPr>
              <a:t>s’exprime librement mais respectueusement dans un groupe nommé le </a:t>
            </a:r>
            <a:r>
              <a:rPr lang="fr-FR" sz="1800" b="1" i="1" dirty="0">
                <a:effectLst/>
                <a:latin typeface="Calibri" panose="020F0502020204030204" pitchFamily="34" charset="0"/>
                <a:ea typeface="Calibri" panose="020F0502020204030204" pitchFamily="34" charset="0"/>
                <a:cs typeface="Times New Roman" panose="02020603050405020304" pitchFamily="18" charset="0"/>
              </a:rPr>
              <a:t>Conseil municipal des Jeunes</a:t>
            </a:r>
          </a:p>
          <a:p>
            <a:pPr algn="ctr">
              <a:lnSpc>
                <a:spcPct val="107000"/>
              </a:lnSpc>
              <a:spcAft>
                <a:spcPts val="800"/>
              </a:spcAft>
            </a:pPr>
            <a:endParaRPr lang="fr-FR" sz="12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3200" b="1" dirty="0">
                <a:effectLst/>
                <a:latin typeface="Calibri" panose="020F0502020204030204" pitchFamily="34" charset="0"/>
                <a:ea typeface="Calibri" panose="020F0502020204030204" pitchFamily="34" charset="0"/>
                <a:cs typeface="Times New Roman" panose="02020603050405020304" pitchFamily="18" charset="0"/>
              </a:rPr>
              <a:t>ON A BESOIN DE VOUS ET DE VOS AVIS</a:t>
            </a:r>
          </a:p>
          <a:p>
            <a:pPr algn="ctr">
              <a:lnSpc>
                <a:spcPct val="107000"/>
              </a:lnSpc>
              <a:spcAft>
                <a:spcPts val="800"/>
              </a:spcAft>
            </a:pPr>
            <a:r>
              <a:rPr lang="fr-FR" sz="3200" dirty="0">
                <a:latin typeface="Calibri" panose="020F0502020204030204" pitchFamily="34" charset="0"/>
                <a:ea typeface="Calibri" panose="020F0502020204030204" pitchFamily="34" charset="0"/>
                <a:cs typeface="Times New Roman" panose="02020603050405020304" pitchFamily="18" charset="0"/>
              </a:rPr>
              <a:t>Pour</a:t>
            </a:r>
            <a:r>
              <a:rPr lang="fr-FR" sz="3200" b="1" dirty="0">
                <a:latin typeface="Calibri" panose="020F0502020204030204" pitchFamily="34" charset="0"/>
                <a:ea typeface="Calibri" panose="020F0502020204030204" pitchFamily="34" charset="0"/>
                <a:cs typeface="Times New Roman" panose="02020603050405020304" pitchFamily="18" charset="0"/>
              </a:rPr>
              <a:t> </a:t>
            </a:r>
            <a:r>
              <a:rPr lang="fr-FR" sz="3200" dirty="0">
                <a:effectLst/>
                <a:latin typeface="Calibri" panose="020F0502020204030204" pitchFamily="34" charset="0"/>
                <a:ea typeface="Calibri" panose="020F0502020204030204" pitchFamily="34" charset="0"/>
                <a:cs typeface="Times New Roman" panose="02020603050405020304" pitchFamily="18" charset="0"/>
              </a:rPr>
              <a:t>améliorer nos projets, pour connaître vos idées</a:t>
            </a:r>
          </a:p>
          <a:p>
            <a:pPr algn="ctr">
              <a:lnSpc>
                <a:spcPct val="107000"/>
              </a:lnSpc>
              <a:spcAft>
                <a:spcPts val="800"/>
              </a:spcAft>
            </a:pPr>
            <a:r>
              <a:rPr lang="fr-FR"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Alors prêts pour l’aventure ?</a:t>
            </a:r>
            <a:endParaRPr lang="fr-F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2000453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13D1F7F-F6F7-43A3-8B9E-4491B023487D}"/>
              </a:ext>
            </a:extLst>
          </p:cNvPr>
          <p:cNvSpPr txBox="1"/>
          <p:nvPr/>
        </p:nvSpPr>
        <p:spPr>
          <a:xfrm>
            <a:off x="687897" y="558926"/>
            <a:ext cx="9991288" cy="5924250"/>
          </a:xfrm>
          <a:prstGeom prst="rect">
            <a:avLst/>
          </a:prstGeom>
          <a:noFill/>
        </p:spPr>
        <p:txBody>
          <a:bodyPr wrap="square">
            <a:spAutoFit/>
          </a:bodyPr>
          <a:lstStyle/>
          <a:p>
            <a:pPr algn="ctr">
              <a:lnSpc>
                <a:spcPct val="107000"/>
              </a:lnSpc>
              <a:spcAft>
                <a:spcPts val="800"/>
              </a:spcAft>
            </a:pPr>
            <a:r>
              <a:rPr lang="fr-FR" sz="2800" b="1" dirty="0">
                <a:effectLst/>
                <a:latin typeface="Calibri" panose="020F0502020204030204" pitchFamily="34" charset="0"/>
                <a:ea typeface="Calibri" panose="020F0502020204030204" pitchFamily="34" charset="0"/>
                <a:cs typeface="Times New Roman" panose="02020603050405020304" pitchFamily="18" charset="0"/>
              </a:rPr>
              <a:t>Elections des jeunes de 9 à 17 ans</a:t>
            </a:r>
          </a:p>
          <a:p>
            <a:pPr algn="just">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Nous avons adapté certaines règles : on </a:t>
            </a:r>
            <a:r>
              <a:rPr lang="fr-FR" dirty="0">
                <a:latin typeface="Calibri" panose="020F0502020204030204" pitchFamily="34" charset="0"/>
                <a:ea typeface="Calibri" panose="020F0502020204030204" pitchFamily="34" charset="0"/>
                <a:cs typeface="Times New Roman" panose="02020603050405020304" pitchFamily="18" charset="0"/>
              </a:rPr>
              <a:t>fera</a:t>
            </a:r>
            <a:r>
              <a:rPr lang="fr-FR" sz="1800" dirty="0">
                <a:effectLst/>
                <a:latin typeface="Calibri" panose="020F0502020204030204" pitchFamily="34" charset="0"/>
                <a:ea typeface="Calibri" panose="020F0502020204030204" pitchFamily="34" charset="0"/>
                <a:cs typeface="Times New Roman" panose="02020603050405020304" pitchFamily="18" charset="0"/>
              </a:rPr>
              <a:t> un conseil municipal de 20 membres (celui des adultes est de 19 et le nombre est défini </a:t>
            </a:r>
            <a:r>
              <a:rPr lang="fr-FR" dirty="0">
                <a:latin typeface="Calibri" panose="020F0502020204030204" pitchFamily="34" charset="0"/>
                <a:ea typeface="Calibri" panose="020F0502020204030204" pitchFamily="34" charset="0"/>
                <a:cs typeface="Times New Roman" panose="02020603050405020304" pitchFamily="18" charset="0"/>
              </a:rPr>
              <a:t>selon</a:t>
            </a:r>
            <a:r>
              <a:rPr lang="fr-FR" sz="1800" dirty="0">
                <a:effectLst/>
                <a:latin typeface="Calibri" panose="020F0502020204030204" pitchFamily="34" charset="0"/>
                <a:ea typeface="Calibri" panose="020F0502020204030204" pitchFamily="34" charset="0"/>
                <a:cs typeface="Times New Roman" panose="02020603050405020304" pitchFamily="18" charset="0"/>
              </a:rPr>
              <a:t> la taille de la Commune) </a:t>
            </a:r>
          </a:p>
          <a:p>
            <a:pPr>
              <a:lnSpc>
                <a:spcPct val="107000"/>
              </a:lnSpc>
              <a:spcAft>
                <a:spcPts val="800"/>
              </a:spcAft>
            </a:pP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2 sous-groupes mixtes (garçons/filles):</a:t>
            </a:r>
          </a:p>
          <a:p>
            <a:pPr marL="1657350" lvl="3" indent="-285750">
              <a:lnSpc>
                <a:spcPct val="107000"/>
              </a:lnSpc>
              <a:spcAft>
                <a:spcPts val="800"/>
              </a:spcAft>
              <a:buFont typeface="Wingdings" panose="05000000000000000000" pitchFamily="2" charset="2"/>
              <a:buChar char="v"/>
            </a:pPr>
            <a:r>
              <a:rPr lang="fr-FR" dirty="0">
                <a:effectLst/>
                <a:latin typeface="Calibri" panose="020F0502020204030204" pitchFamily="34" charset="0"/>
                <a:ea typeface="Calibri" panose="020F0502020204030204" pitchFamily="34" charset="0"/>
                <a:cs typeface="Times New Roman" panose="02020603050405020304" pitchFamily="18" charset="0"/>
              </a:rPr>
              <a:t>10 </a:t>
            </a:r>
            <a:r>
              <a:rPr lang="fr-FR" dirty="0">
                <a:latin typeface="Calibri" panose="020F0502020204030204" pitchFamily="34" charset="0"/>
                <a:ea typeface="Calibri" panose="020F0502020204030204" pitchFamily="34" charset="0"/>
                <a:cs typeface="Times New Roman" panose="02020603050405020304" pitchFamily="18" charset="0"/>
              </a:rPr>
              <a:t>jeune</a:t>
            </a:r>
            <a:r>
              <a:rPr lang="fr-FR" dirty="0">
                <a:effectLst/>
                <a:latin typeface="Calibri" panose="020F0502020204030204" pitchFamily="34" charset="0"/>
                <a:ea typeface="Calibri" panose="020F0502020204030204" pitchFamily="34" charset="0"/>
                <a:cs typeface="Times New Roman" panose="02020603050405020304" pitchFamily="18" charset="0"/>
              </a:rPr>
              <a:t>s CANDIDATS élus de 9-13 ans </a:t>
            </a:r>
          </a:p>
          <a:p>
            <a:pPr marL="1657350" lvl="3" indent="-285750">
              <a:lnSpc>
                <a:spcPct val="107000"/>
              </a:lnSpc>
              <a:spcAft>
                <a:spcPts val="800"/>
              </a:spcAft>
              <a:buFont typeface="Wingdings" panose="05000000000000000000" pitchFamily="2" charset="2"/>
              <a:buChar char="v"/>
            </a:pPr>
            <a:r>
              <a:rPr lang="fr-FR" dirty="0">
                <a:effectLst/>
                <a:latin typeface="Calibri" panose="020F0502020204030204" pitchFamily="34" charset="0"/>
                <a:ea typeface="Calibri" panose="020F0502020204030204" pitchFamily="34" charset="0"/>
                <a:cs typeface="Times New Roman" panose="02020603050405020304" pitchFamily="18" charset="0"/>
              </a:rPr>
              <a:t>10 </a:t>
            </a:r>
            <a:r>
              <a:rPr lang="fr-FR" dirty="0">
                <a:latin typeface="Calibri" panose="020F0502020204030204" pitchFamily="34" charset="0"/>
                <a:ea typeface="Calibri" panose="020F0502020204030204" pitchFamily="34" charset="0"/>
                <a:cs typeface="Times New Roman" panose="02020603050405020304" pitchFamily="18" charset="0"/>
              </a:rPr>
              <a:t>jeune</a:t>
            </a:r>
            <a:r>
              <a:rPr lang="fr-FR" dirty="0">
                <a:effectLst/>
                <a:latin typeface="Calibri" panose="020F0502020204030204" pitchFamily="34" charset="0"/>
                <a:ea typeface="Calibri" panose="020F0502020204030204" pitchFamily="34" charset="0"/>
                <a:cs typeface="Times New Roman" panose="02020603050405020304" pitchFamily="18" charset="0"/>
              </a:rPr>
              <a:t>s CANDIDATS élus de 14-17 ans </a:t>
            </a:r>
          </a:p>
          <a:p>
            <a:pPr marL="1657350" lvl="3" indent="-285750">
              <a:lnSpc>
                <a:spcPct val="107000"/>
              </a:lnSpc>
              <a:spcAft>
                <a:spcPts val="800"/>
              </a:spcAft>
              <a:buFont typeface="Wingdings" panose="05000000000000000000" pitchFamily="2" charset="2"/>
              <a:buChar char="v"/>
            </a:pP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marL="1657350" lvl="3" indent="-285750">
              <a:lnSpc>
                <a:spcPct val="107000"/>
              </a:lnSpc>
              <a:spcAft>
                <a:spcPts val="800"/>
              </a:spcAft>
              <a:buFont typeface="Wingdings" panose="05000000000000000000" pitchFamily="2" charset="2"/>
              <a:buChar char="v"/>
            </a:pP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S’il en manque dans une catégorie d’âge, on complètera avec tous les candidats, jusqu’à une liste de 20 membres</a:t>
            </a:r>
          </a:p>
          <a:p>
            <a:pPr>
              <a:lnSpc>
                <a:spcPct val="107000"/>
              </a:lnSpc>
              <a:spcAft>
                <a:spcPts val="800"/>
              </a:spcAft>
            </a:pP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S’il y a trop de candidats, nous définirons les modalités de vote.</a:t>
            </a:r>
          </a:p>
          <a:p>
            <a:pPr>
              <a:lnSpc>
                <a:spcPct val="107000"/>
              </a:lnSpc>
              <a:spcAft>
                <a:spcPts val="800"/>
              </a:spcAft>
            </a:pP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Toutes les candidatures seront réunies dans la même liste pour constituer la future équipe du CMJ.</a:t>
            </a:r>
          </a:p>
        </p:txBody>
      </p:sp>
      <p:sp>
        <p:nvSpPr>
          <p:cNvPr id="4" name="Ellipse 3">
            <a:extLst>
              <a:ext uri="{FF2B5EF4-FFF2-40B4-BE49-F238E27FC236}">
                <a16:creationId xmlns:a16="http://schemas.microsoft.com/office/drawing/2014/main" id="{3F2A43AD-2109-4E39-AAE9-077E8BF212BF}"/>
              </a:ext>
            </a:extLst>
          </p:cNvPr>
          <p:cNvSpPr/>
          <p:nvPr/>
        </p:nvSpPr>
        <p:spPr>
          <a:xfrm>
            <a:off x="6902914" y="2261297"/>
            <a:ext cx="1879134" cy="1503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a:extLst>
              <a:ext uri="{FF2B5EF4-FFF2-40B4-BE49-F238E27FC236}">
                <a16:creationId xmlns:a16="http://schemas.microsoft.com/office/drawing/2014/main" id="{38825642-7D35-4095-892F-23A6BF6A6345}"/>
              </a:ext>
            </a:extLst>
          </p:cNvPr>
          <p:cNvSpPr/>
          <p:nvPr/>
        </p:nvSpPr>
        <p:spPr>
          <a:xfrm>
            <a:off x="9078548" y="2281897"/>
            <a:ext cx="1790351" cy="1503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88B3E970-923B-41A0-9B53-75B767349F1D}"/>
              </a:ext>
            </a:extLst>
          </p:cNvPr>
          <p:cNvSpPr txBox="1"/>
          <p:nvPr/>
        </p:nvSpPr>
        <p:spPr>
          <a:xfrm>
            <a:off x="7257217" y="2412646"/>
            <a:ext cx="1132514" cy="1200329"/>
          </a:xfrm>
          <a:prstGeom prst="rect">
            <a:avLst/>
          </a:prstGeom>
          <a:noFill/>
        </p:spPr>
        <p:txBody>
          <a:bodyPr wrap="square" rtlCol="0">
            <a:spAutoFit/>
          </a:bodyPr>
          <a:lstStyle/>
          <a:p>
            <a:pPr algn="ctr"/>
            <a:r>
              <a:rPr lang="fr-FR" dirty="0"/>
              <a:t>10 Candidats de 9-13 ans</a:t>
            </a:r>
          </a:p>
        </p:txBody>
      </p:sp>
      <p:sp>
        <p:nvSpPr>
          <p:cNvPr id="7" name="ZoneTexte 6">
            <a:extLst>
              <a:ext uri="{FF2B5EF4-FFF2-40B4-BE49-F238E27FC236}">
                <a16:creationId xmlns:a16="http://schemas.microsoft.com/office/drawing/2014/main" id="{D4170A7B-8399-444D-8817-BB1A12342322}"/>
              </a:ext>
            </a:extLst>
          </p:cNvPr>
          <p:cNvSpPr txBox="1"/>
          <p:nvPr/>
        </p:nvSpPr>
        <p:spPr>
          <a:xfrm>
            <a:off x="9407466" y="2412645"/>
            <a:ext cx="1132514" cy="1200329"/>
          </a:xfrm>
          <a:prstGeom prst="rect">
            <a:avLst/>
          </a:prstGeom>
          <a:noFill/>
        </p:spPr>
        <p:txBody>
          <a:bodyPr wrap="square" rtlCol="0">
            <a:spAutoFit/>
          </a:bodyPr>
          <a:lstStyle/>
          <a:p>
            <a:pPr algn="ctr"/>
            <a:r>
              <a:rPr lang="fr-FR" dirty="0"/>
              <a:t>10 Candidats de 14-17 ans</a:t>
            </a:r>
          </a:p>
        </p:txBody>
      </p:sp>
      <p:sp>
        <p:nvSpPr>
          <p:cNvPr id="8" name="Rectangle : coins arrondis 7">
            <a:extLst>
              <a:ext uri="{FF2B5EF4-FFF2-40B4-BE49-F238E27FC236}">
                <a16:creationId xmlns:a16="http://schemas.microsoft.com/office/drawing/2014/main" id="{5AF124BE-8F85-4D78-91C8-839CE40445DA}"/>
              </a:ext>
            </a:extLst>
          </p:cNvPr>
          <p:cNvSpPr/>
          <p:nvPr/>
        </p:nvSpPr>
        <p:spPr>
          <a:xfrm>
            <a:off x="6669946" y="1896179"/>
            <a:ext cx="4555222" cy="2055302"/>
          </a:xfrm>
          <a:prstGeom prst="round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31239E8A-5707-4E68-8266-E5E548CCE3EB}"/>
              </a:ext>
            </a:extLst>
          </p:cNvPr>
          <p:cNvSpPr txBox="1"/>
          <p:nvPr/>
        </p:nvSpPr>
        <p:spPr>
          <a:xfrm>
            <a:off x="7276224" y="1896179"/>
            <a:ext cx="3621772" cy="369332"/>
          </a:xfrm>
          <a:prstGeom prst="rect">
            <a:avLst/>
          </a:prstGeom>
          <a:noFill/>
        </p:spPr>
        <p:txBody>
          <a:bodyPr wrap="square" rtlCol="0">
            <a:spAutoFit/>
          </a:bodyPr>
          <a:lstStyle/>
          <a:p>
            <a:r>
              <a:rPr lang="fr-FR" dirty="0"/>
              <a:t>1 CMJ mixte de 20 membres ELUS</a:t>
            </a:r>
          </a:p>
        </p:txBody>
      </p:sp>
    </p:spTree>
    <p:extLst>
      <p:ext uri="{BB962C8B-B14F-4D97-AF65-F5344CB8AC3E}">
        <p14:creationId xmlns:p14="http://schemas.microsoft.com/office/powerpoint/2010/main" val="887368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18FB8EF-528B-4135-969A-DE62534DB4BF}"/>
              </a:ext>
            </a:extLst>
          </p:cNvPr>
          <p:cNvSpPr txBox="1"/>
          <p:nvPr/>
        </p:nvSpPr>
        <p:spPr>
          <a:xfrm>
            <a:off x="1132514" y="565458"/>
            <a:ext cx="9580227" cy="6582828"/>
          </a:xfrm>
          <a:prstGeom prst="rect">
            <a:avLst/>
          </a:prstGeom>
          <a:noFill/>
        </p:spPr>
        <p:txBody>
          <a:bodyPr wrap="square">
            <a:spAutoFit/>
          </a:bodyPr>
          <a:lstStyle/>
          <a:p>
            <a:pPr algn="ctr">
              <a:lnSpc>
                <a:spcPct val="107000"/>
              </a:lnSpc>
              <a:spcAft>
                <a:spcPts val="800"/>
              </a:spcAft>
            </a:pPr>
            <a:r>
              <a:rPr lang="fr-FR" sz="2800" b="1" dirty="0">
                <a:latin typeface="Calibri" panose="020F0502020204030204" pitchFamily="34" charset="0"/>
                <a:ea typeface="Calibri" panose="020F0502020204030204" pitchFamily="34" charset="0"/>
                <a:cs typeface="Times New Roman" panose="02020603050405020304" pitchFamily="18" charset="0"/>
              </a:rPr>
              <a:t>ACTE DE CANDIDATURE OU PROFESSION DE FOI DU CANDIDAT</a:t>
            </a:r>
          </a:p>
          <a:p>
            <a:pPr algn="ct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Pour</a:t>
            </a:r>
            <a:r>
              <a:rPr lang="fr-FR" sz="1800" dirty="0">
                <a:effectLst/>
                <a:latin typeface="Calibri" panose="020F0502020204030204" pitchFamily="34" charset="0"/>
                <a:ea typeface="Calibri" panose="020F0502020204030204" pitchFamily="34" charset="0"/>
                <a:cs typeface="Times New Roman" panose="02020603050405020304" pitchFamily="18" charset="0"/>
              </a:rPr>
              <a:t> êtr</a:t>
            </a:r>
            <a:r>
              <a:rPr lang="fr-FR" dirty="0">
                <a:latin typeface="Calibri" panose="020F0502020204030204" pitchFamily="34" charset="0"/>
                <a:ea typeface="Calibri" panose="020F0502020204030204" pitchFamily="34" charset="0"/>
                <a:cs typeface="Times New Roman" panose="02020603050405020304" pitchFamily="18" charset="0"/>
              </a:rPr>
              <a:t>e candidat, il faut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b="1" dirty="0">
                <a:latin typeface="Calibri" panose="020F0502020204030204" pitchFamily="34" charset="0"/>
                <a:ea typeface="Calibri" panose="020F0502020204030204" pitchFamily="34" charset="0"/>
                <a:cs typeface="Times New Roman" panose="02020603050405020304" pitchFamily="18" charset="0"/>
              </a:rPr>
              <a:t>Rédiger par écrit une présentation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pour le 05/03 au plus tard et à remettre en mairie ou par mail </a:t>
            </a:r>
            <a:r>
              <a:rPr lang="fr-FR" sz="1800" b="1" dirty="0">
                <a:effectLst/>
                <a:latin typeface="Calibri" panose="020F0502020204030204" pitchFamily="34" charset="0"/>
                <a:ea typeface="Calibri" panose="020F0502020204030204" pitchFamily="34" charset="0"/>
                <a:cs typeface="Times New Roman" panose="02020603050405020304" pitchFamily="18" charset="0"/>
                <a:hlinkClick r:id="rId2"/>
              </a:rPr>
              <a:t>periscolaire</a:t>
            </a:r>
            <a:r>
              <a:rPr lang="fr-FR" b="1" dirty="0">
                <a:latin typeface="Calibri" panose="020F0502020204030204" pitchFamily="34" charset="0"/>
                <a:ea typeface="Calibri" panose="020F0502020204030204" pitchFamily="34" charset="0"/>
                <a:cs typeface="Times New Roman" panose="02020603050405020304" pitchFamily="18" charset="0"/>
                <a:hlinkClick r:id="rId2"/>
              </a:rPr>
              <a:t>@larressore.fr</a:t>
            </a:r>
            <a:endParaRPr lang="fr-FR"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600" i="1" dirty="0">
                <a:latin typeface="Calibri" panose="020F0502020204030204" pitchFamily="34" charset="0"/>
                <a:ea typeface="Calibri" panose="020F0502020204030204" pitchFamily="34" charset="0"/>
                <a:cs typeface="Times New Roman" panose="02020603050405020304" pitchFamily="18" charset="0"/>
              </a:rPr>
              <a:t>Une profession de foi, c’est </a:t>
            </a:r>
            <a:r>
              <a:rPr lang="fr-FR" sz="1600" i="1" dirty="0">
                <a:effectLst/>
                <a:latin typeface="Calibri" panose="020F0502020204030204" pitchFamily="34" charset="0"/>
                <a:ea typeface="Calibri" panose="020F0502020204030204" pitchFamily="34" charset="0"/>
                <a:cs typeface="Times New Roman" panose="02020603050405020304" pitchFamily="18" charset="0"/>
              </a:rPr>
              <a:t>juste se présenter par écrit :</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NOM / PRENOM / AGE / ECOLE / RUE  (avec ou sans photo ou dessin)</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et si vous le souhaitez, avec :</a:t>
            </a:r>
          </a:p>
          <a:p>
            <a:pPr marL="1714500" lvl="3" indent="-342900">
              <a:lnSpc>
                <a:spcPct val="107000"/>
              </a:lnSpc>
              <a:buFont typeface="Calibri" panose="020F0502020204030204" pitchFamily="34" charset="0"/>
              <a:buChar char="-"/>
            </a:pPr>
            <a:r>
              <a:rPr lang="fr-FR" b="1" dirty="0">
                <a:effectLst/>
                <a:latin typeface="Calibri" panose="020F0502020204030204" pitchFamily="34" charset="0"/>
                <a:ea typeface="Calibri" panose="020F0502020204030204" pitchFamily="34" charset="0"/>
                <a:cs typeface="Times New Roman" panose="02020603050405020304" pitchFamily="18" charset="0"/>
              </a:rPr>
              <a:t>votre motivation : pourquoi vous voulez être élu</a:t>
            </a:r>
          </a:p>
          <a:p>
            <a:pPr marL="1714500" lvl="3" indent="-342900">
              <a:lnSpc>
                <a:spcPct val="107000"/>
              </a:lnSpc>
              <a:spcAft>
                <a:spcPts val="800"/>
              </a:spcAft>
              <a:buFont typeface="Calibri" panose="020F0502020204030204" pitchFamily="34" charset="0"/>
              <a:buChar char="-"/>
            </a:pPr>
            <a:r>
              <a:rPr lang="fr-FR" b="1" dirty="0">
                <a:effectLst/>
                <a:latin typeface="Calibri" panose="020F0502020204030204" pitchFamily="34" charset="0"/>
                <a:ea typeface="Calibri" panose="020F0502020204030204" pitchFamily="34" charset="0"/>
                <a:cs typeface="Times New Roman" panose="02020603050405020304" pitchFamily="18" charset="0"/>
              </a:rPr>
              <a:t>vos idées ou projets : les idées ou les projets que </a:t>
            </a:r>
            <a:r>
              <a:rPr lang="fr-FR" b="1" dirty="0">
                <a:latin typeface="Calibri" panose="020F0502020204030204" pitchFamily="34" charset="0"/>
                <a:ea typeface="Calibri" panose="020F0502020204030204" pitchFamily="34" charset="0"/>
                <a:cs typeface="Times New Roman" panose="02020603050405020304" pitchFamily="18" charset="0"/>
              </a:rPr>
              <a:t>vous avez pour Larressore</a:t>
            </a:r>
          </a:p>
          <a:p>
            <a:pPr marL="228600">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Vous pouvez en plus enregistrer une vidéo et la poster via le compte Instagram du </a:t>
            </a:r>
            <a:r>
              <a:rPr lang="fr-FR" sz="1800" i="1" dirty="0" err="1">
                <a:effectLst/>
                <a:latin typeface="Calibri" panose="020F0502020204030204" pitchFamily="34" charset="0"/>
                <a:ea typeface="Calibri" panose="020F0502020204030204" pitchFamily="34" charset="0"/>
                <a:cs typeface="Times New Roman" panose="02020603050405020304" pitchFamily="18" charset="0"/>
              </a:rPr>
              <a:t>Conseil_jeuneslarressore</a:t>
            </a:r>
            <a:endParaRPr lang="fr-FR" sz="1800" i="1" dirty="0">
              <a:effectLst/>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107000"/>
              </a:lnSpc>
              <a:spcAft>
                <a:spcPts val="800"/>
              </a:spcAft>
            </a:pPr>
            <a:endParaRPr lang="fr-FR" i="1" dirty="0">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107000"/>
              </a:lnSpc>
              <a:spcAft>
                <a:spcPts val="800"/>
              </a:spcAft>
            </a:pPr>
            <a:r>
              <a:rPr lang="fr-FR" i="1" dirty="0">
                <a:latin typeface="Calibri" panose="020F0502020204030204" pitchFamily="34" charset="0"/>
                <a:ea typeface="Calibri" panose="020F0502020204030204" pitchFamily="34" charset="0"/>
                <a:cs typeface="Times New Roman" panose="02020603050405020304" pitchFamily="18" charset="0"/>
              </a:rPr>
              <a:t>Tous les candidatures seront réunies dans une liste unique</a:t>
            </a:r>
          </a:p>
          <a:p>
            <a:pPr marL="228600" algn="ctr">
              <a:lnSpc>
                <a:spcPct val="107000"/>
              </a:lnSpc>
              <a:spcAft>
                <a:spcPts val="800"/>
              </a:spcAft>
            </a:pPr>
            <a:endParaRPr lang="fr-FR" sz="18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7139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28298E9-6428-43F4-B45C-DE93D62B46A2}"/>
              </a:ext>
            </a:extLst>
          </p:cNvPr>
          <p:cNvSpPr txBox="1"/>
          <p:nvPr/>
        </p:nvSpPr>
        <p:spPr>
          <a:xfrm>
            <a:off x="805344" y="410722"/>
            <a:ext cx="10586906" cy="6344686"/>
          </a:xfrm>
          <a:prstGeom prst="rect">
            <a:avLst/>
          </a:prstGeom>
          <a:noFill/>
        </p:spPr>
        <p:txBody>
          <a:bodyPr wrap="square">
            <a:spAutoFit/>
          </a:bodyPr>
          <a:lstStyle/>
          <a:p>
            <a:pPr algn="just">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A partir du 15/03, </a:t>
            </a:r>
            <a:r>
              <a:rPr lang="fr-FR" sz="1800" u="sng" dirty="0">
                <a:effectLst/>
                <a:latin typeface="Calibri" panose="020F0502020204030204" pitchFamily="34" charset="0"/>
                <a:ea typeface="Calibri" panose="020F0502020204030204" pitchFamily="34" charset="0"/>
                <a:cs typeface="Times New Roman" panose="02020603050405020304" pitchFamily="18" charset="0"/>
              </a:rPr>
              <a:t>nous enverrons à chaque jeune </a:t>
            </a:r>
            <a:r>
              <a:rPr lang="fr-FR" sz="1800" dirty="0">
                <a:effectLst/>
                <a:latin typeface="Calibri" panose="020F0502020204030204" pitchFamily="34" charset="0"/>
                <a:ea typeface="Calibri" panose="020F0502020204030204" pitchFamily="34" charset="0"/>
                <a:cs typeface="Times New Roman" panose="02020603050405020304" pitchFamily="18" charset="0"/>
              </a:rPr>
              <a:t>une carte d’électeur avec les professions de foi de chaque candidat et la liste composée de tous les candidats.</a:t>
            </a:r>
          </a:p>
          <a:p>
            <a:pPr algn="just">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Si un ou une de vos amis(es) n’a rien reçu, avertissez</a:t>
            </a:r>
            <a:r>
              <a:rPr lang="fr-FR" dirty="0">
                <a:latin typeface="Calibri" panose="020F0502020204030204" pitchFamily="34" charset="0"/>
                <a:ea typeface="Calibri" panose="020F0502020204030204" pitchFamily="34" charset="0"/>
                <a:cs typeface="Times New Roman" panose="02020603050405020304" pitchFamily="18" charset="0"/>
              </a:rPr>
              <a:t> la</a:t>
            </a:r>
            <a:r>
              <a:rPr lang="fr-FR" sz="1800" dirty="0">
                <a:effectLst/>
                <a:latin typeface="Calibri" panose="020F0502020204030204" pitchFamily="34" charset="0"/>
                <a:ea typeface="Calibri" panose="020F0502020204030204" pitchFamily="34" charset="0"/>
                <a:cs typeface="Times New Roman" panose="02020603050405020304" pitchFamily="18" charset="0"/>
              </a:rPr>
              <a:t> mairie (accueil ou tél. 05.59.93.03.07) ou sur </a:t>
            </a:r>
            <a:r>
              <a:rPr lang="fr-FR" sz="18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periscolaire@larressore.fr</a:t>
            </a:r>
            <a:r>
              <a:rPr lang="fr-FR" sz="1800" dirty="0">
                <a:effectLst/>
                <a:latin typeface="Calibri" panose="020F0502020204030204" pitchFamily="34" charset="0"/>
                <a:ea typeface="Calibri" panose="020F0502020204030204" pitchFamily="34" charset="0"/>
                <a:cs typeface="Times New Roman" panose="02020603050405020304" pitchFamily="18" charset="0"/>
              </a:rPr>
              <a:t> pour qu’on lui envoie les documents.</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L’élection aura lieu le </a:t>
            </a:r>
            <a:r>
              <a:rPr lang="fr-FR" sz="2400" b="1" dirty="0">
                <a:effectLst/>
                <a:latin typeface="Calibri" panose="020F0502020204030204" pitchFamily="34" charset="0"/>
                <a:ea typeface="Calibri" panose="020F0502020204030204" pitchFamily="34" charset="0"/>
                <a:cs typeface="Times New Roman" panose="02020603050405020304" pitchFamily="18" charset="0"/>
              </a:rPr>
              <a:t>samedi 2 AVRIL 2022 de 10 H à 14 H à la mairie</a:t>
            </a:r>
          </a:p>
          <a:p>
            <a:pPr algn="just">
              <a:lnSpc>
                <a:spcPct val="107000"/>
              </a:lnSpc>
              <a:spcAft>
                <a:spcPts val="800"/>
              </a:spcAft>
            </a:pPr>
            <a:r>
              <a:rPr lang="fr-FR" i="1" dirty="0">
                <a:latin typeface="Calibri" panose="020F0502020204030204" pitchFamily="34" charset="0"/>
                <a:ea typeface="Calibri" panose="020F0502020204030204" pitchFamily="34" charset="0"/>
                <a:cs typeface="Times New Roman" panose="02020603050405020304" pitchFamily="18" charset="0"/>
              </a:rPr>
              <a:t>Si vous ne pouvez pas être présents, vous pouvez voter par procuration c’est-à-dire donner votre bulletin de vote à un ami avec la copie de votre carte d’identité</a:t>
            </a:r>
            <a:endParaRPr lang="fr-FR"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Le jour J, nous aurons besoin de volontaires :</a:t>
            </a: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 pour tenir les bureaux de vote : rester présent pour faire voter</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 </a:t>
            </a:r>
            <a:r>
              <a:rPr lang="fr-FR" sz="1800" dirty="0">
                <a:effectLst/>
                <a:latin typeface="Calibri" panose="020F0502020204030204" pitchFamily="34" charset="0"/>
                <a:ea typeface="Calibri" panose="020F0502020204030204" pitchFamily="34" charset="0"/>
                <a:cs typeface="Times New Roman" panose="02020603050405020304" pitchFamily="18" charset="0"/>
              </a:rPr>
              <a:t>pour procéder au dépouillement : compter les bulletins de vote et noter les résultats</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Toutes les opérations seront encadrées par un adulte</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Madame le Maire proclamera les résultats. Le Conseil Municipal des Jeunes se réunira ensuite pour </a:t>
            </a:r>
            <a:r>
              <a:rPr lang="fr-FR" dirty="0">
                <a:latin typeface="Calibri" panose="020F0502020204030204" pitchFamily="34" charset="0"/>
                <a:ea typeface="Calibri" panose="020F0502020204030204" pitchFamily="34" charset="0"/>
                <a:cs typeface="Times New Roman" panose="02020603050405020304" pitchFamily="18" charset="0"/>
              </a:rPr>
              <a:t>nommer</a:t>
            </a:r>
            <a:r>
              <a:rPr lang="fr-FR" sz="1800" dirty="0">
                <a:effectLst/>
                <a:latin typeface="Calibri" panose="020F0502020204030204" pitchFamily="34" charset="0"/>
                <a:ea typeface="Calibri" panose="020F0502020204030204" pitchFamily="34" charset="0"/>
                <a:cs typeface="Times New Roman" panose="02020603050405020304" pitchFamily="18" charset="0"/>
              </a:rPr>
              <a:t> un porte-parole du groupe, un adjoint, et définir un règlement intérieur. </a:t>
            </a:r>
          </a:p>
          <a:p>
            <a:pPr>
              <a:lnSpc>
                <a:spcPct val="107000"/>
              </a:lnSpc>
              <a:spcAft>
                <a:spcPts val="800"/>
              </a:spcAft>
            </a:pPr>
            <a:r>
              <a:rPr lang="fr-FR" sz="1800" i="1" dirty="0">
                <a:effectLst/>
                <a:latin typeface="Calibri" panose="020F0502020204030204" pitchFamily="34" charset="0"/>
                <a:ea typeface="Calibri" panose="020F0502020204030204" pitchFamily="34" charset="0"/>
                <a:cs typeface="Times New Roman" panose="02020603050405020304" pitchFamily="18" charset="0"/>
              </a:rPr>
              <a:t>Le CMJ devrait se réunir 3 fois par an par exemple, et sera encadré par au moins un élu adulte pour apporter des conseils techniques et d’organisation.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3445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52FDA87A-4CD8-4065-AE0D-D0333040AA63}"/>
              </a:ext>
            </a:extLst>
          </p:cNvPr>
          <p:cNvPicPr>
            <a:picLocks noChangeAspect="1"/>
          </p:cNvPicPr>
          <p:nvPr/>
        </p:nvPicPr>
        <p:blipFill>
          <a:blip r:embed="rId2"/>
          <a:stretch>
            <a:fillRect/>
          </a:stretch>
        </p:blipFill>
        <p:spPr>
          <a:xfrm>
            <a:off x="3235337" y="3410509"/>
            <a:ext cx="1394004" cy="1614109"/>
          </a:xfrm>
          <a:prstGeom prst="rect">
            <a:avLst/>
          </a:prstGeom>
        </p:spPr>
      </p:pic>
      <p:sp>
        <p:nvSpPr>
          <p:cNvPr id="2" name="Parchemin : horizontal 1">
            <a:extLst>
              <a:ext uri="{FF2B5EF4-FFF2-40B4-BE49-F238E27FC236}">
                <a16:creationId xmlns:a16="http://schemas.microsoft.com/office/drawing/2014/main" id="{5808E2F4-E91C-47E4-B8E3-4326F48117A9}"/>
              </a:ext>
            </a:extLst>
          </p:cNvPr>
          <p:cNvSpPr/>
          <p:nvPr/>
        </p:nvSpPr>
        <p:spPr>
          <a:xfrm rot="21114220">
            <a:off x="335202" y="3267643"/>
            <a:ext cx="2000135" cy="2177182"/>
          </a:xfrm>
          <a:prstGeom prst="horizontalScroll">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E3B22F11-E852-46C5-AECB-B584B3770821}"/>
              </a:ext>
            </a:extLst>
          </p:cNvPr>
          <p:cNvSpPr txBox="1"/>
          <p:nvPr/>
        </p:nvSpPr>
        <p:spPr>
          <a:xfrm>
            <a:off x="441167" y="1702850"/>
            <a:ext cx="1733047" cy="1191172"/>
          </a:xfrm>
          <a:prstGeom prst="rect">
            <a:avLst/>
          </a:prstGeom>
          <a:noFill/>
        </p:spPr>
        <p:txBody>
          <a:bodyPr wrap="square" rtlCol="0">
            <a:spAutoFit/>
          </a:bodyPr>
          <a:lstStyle/>
          <a:p>
            <a:r>
              <a:rPr lang="fr-FR" dirty="0"/>
              <a:t>Rédaction de la présentation du candidat pour le </a:t>
            </a:r>
            <a:r>
              <a:rPr lang="fr-FR" b="1" dirty="0"/>
              <a:t>05/03/22</a:t>
            </a:r>
          </a:p>
        </p:txBody>
      </p:sp>
      <p:sp>
        <p:nvSpPr>
          <p:cNvPr id="4" name="ZoneTexte 3">
            <a:extLst>
              <a:ext uri="{FF2B5EF4-FFF2-40B4-BE49-F238E27FC236}">
                <a16:creationId xmlns:a16="http://schemas.microsoft.com/office/drawing/2014/main" id="{0EC520D4-ECE9-41CC-971C-CEACDBF27908}"/>
              </a:ext>
            </a:extLst>
          </p:cNvPr>
          <p:cNvSpPr txBox="1"/>
          <p:nvPr/>
        </p:nvSpPr>
        <p:spPr>
          <a:xfrm>
            <a:off x="2980188" y="1680439"/>
            <a:ext cx="1904301" cy="1200329"/>
          </a:xfrm>
          <a:prstGeom prst="rect">
            <a:avLst/>
          </a:prstGeom>
          <a:noFill/>
        </p:spPr>
        <p:txBody>
          <a:bodyPr wrap="square" rtlCol="0">
            <a:spAutoFit/>
          </a:bodyPr>
          <a:lstStyle/>
          <a:p>
            <a:r>
              <a:rPr lang="fr-FR" dirty="0"/>
              <a:t>Réception des cartes d’électeurs nominative</a:t>
            </a:r>
          </a:p>
          <a:p>
            <a:r>
              <a:rPr lang="fr-FR" b="1" dirty="0"/>
              <a:t>Fin mars</a:t>
            </a:r>
          </a:p>
        </p:txBody>
      </p:sp>
      <p:sp>
        <p:nvSpPr>
          <p:cNvPr id="10" name="ZoneTexte 9">
            <a:extLst>
              <a:ext uri="{FF2B5EF4-FFF2-40B4-BE49-F238E27FC236}">
                <a16:creationId xmlns:a16="http://schemas.microsoft.com/office/drawing/2014/main" id="{B4DF8A1A-04F6-4590-821D-62B4D2A8B0B7}"/>
              </a:ext>
            </a:extLst>
          </p:cNvPr>
          <p:cNvSpPr txBox="1"/>
          <p:nvPr/>
        </p:nvSpPr>
        <p:spPr>
          <a:xfrm rot="21130852">
            <a:off x="671595" y="3874264"/>
            <a:ext cx="1560353" cy="1200329"/>
          </a:xfrm>
          <a:prstGeom prst="rect">
            <a:avLst/>
          </a:prstGeom>
          <a:noFill/>
        </p:spPr>
        <p:txBody>
          <a:bodyPr wrap="square" rtlCol="0">
            <a:spAutoFit/>
          </a:bodyPr>
          <a:lstStyle/>
          <a:p>
            <a:r>
              <a:rPr lang="fr-FR" dirty="0"/>
              <a:t>Nom Prénom</a:t>
            </a:r>
          </a:p>
          <a:p>
            <a:r>
              <a:rPr lang="fr-FR" dirty="0"/>
              <a:t>Age</a:t>
            </a:r>
          </a:p>
          <a:p>
            <a:r>
              <a:rPr lang="fr-FR" dirty="0"/>
              <a:t>Ecole/Quartier</a:t>
            </a:r>
          </a:p>
          <a:p>
            <a:r>
              <a:rPr lang="fr-FR" dirty="0"/>
              <a:t>…</a:t>
            </a:r>
          </a:p>
        </p:txBody>
      </p:sp>
      <p:pic>
        <p:nvPicPr>
          <p:cNvPr id="15" name="Image 14">
            <a:extLst>
              <a:ext uri="{FF2B5EF4-FFF2-40B4-BE49-F238E27FC236}">
                <a16:creationId xmlns:a16="http://schemas.microsoft.com/office/drawing/2014/main" id="{B8E4BC4A-FD29-474D-A9DC-A639FDF9D68C}"/>
              </a:ext>
            </a:extLst>
          </p:cNvPr>
          <p:cNvPicPr>
            <a:picLocks noChangeAspect="1"/>
          </p:cNvPicPr>
          <p:nvPr/>
        </p:nvPicPr>
        <p:blipFill>
          <a:blip r:embed="rId3"/>
          <a:stretch>
            <a:fillRect/>
          </a:stretch>
        </p:blipFill>
        <p:spPr>
          <a:xfrm>
            <a:off x="5528984" y="3054704"/>
            <a:ext cx="2483132" cy="1686197"/>
          </a:xfrm>
          <a:prstGeom prst="rect">
            <a:avLst/>
          </a:prstGeom>
        </p:spPr>
      </p:pic>
      <p:sp>
        <p:nvSpPr>
          <p:cNvPr id="16" name="ZoneTexte 15">
            <a:extLst>
              <a:ext uri="{FF2B5EF4-FFF2-40B4-BE49-F238E27FC236}">
                <a16:creationId xmlns:a16="http://schemas.microsoft.com/office/drawing/2014/main" id="{740740FC-B9D3-4CE8-B32A-26622C1FF97D}"/>
              </a:ext>
            </a:extLst>
          </p:cNvPr>
          <p:cNvSpPr txBox="1"/>
          <p:nvPr/>
        </p:nvSpPr>
        <p:spPr>
          <a:xfrm>
            <a:off x="5628163" y="1658507"/>
            <a:ext cx="2764532" cy="1446550"/>
          </a:xfrm>
          <a:prstGeom prst="rect">
            <a:avLst/>
          </a:prstGeom>
          <a:noFill/>
        </p:spPr>
        <p:txBody>
          <a:bodyPr wrap="square" rtlCol="0">
            <a:spAutoFit/>
          </a:bodyPr>
          <a:lstStyle/>
          <a:p>
            <a:r>
              <a:rPr lang="fr-FR" dirty="0"/>
              <a:t>Vote le jour de l’Election</a:t>
            </a:r>
          </a:p>
          <a:p>
            <a:pPr algn="ctr"/>
            <a:endParaRPr lang="fr-FR" sz="800" dirty="0"/>
          </a:p>
          <a:p>
            <a:pPr algn="ctr"/>
            <a:r>
              <a:rPr lang="fr-FR" dirty="0"/>
              <a:t>de </a:t>
            </a:r>
            <a:r>
              <a:rPr lang="fr-FR" b="1" dirty="0"/>
              <a:t>10 H à 14 H à la Mairie</a:t>
            </a:r>
          </a:p>
          <a:p>
            <a:pPr algn="ctr"/>
            <a:endParaRPr lang="fr-FR" sz="800" b="1" dirty="0"/>
          </a:p>
          <a:p>
            <a:pPr algn="ctr"/>
            <a:r>
              <a:rPr lang="fr-FR" b="1" dirty="0"/>
              <a:t>le 02/04/2022</a:t>
            </a:r>
          </a:p>
          <a:p>
            <a:pPr algn="ctr"/>
            <a:endParaRPr lang="fr-FR" dirty="0"/>
          </a:p>
        </p:txBody>
      </p:sp>
      <p:pic>
        <p:nvPicPr>
          <p:cNvPr id="17" name="Image 16">
            <a:extLst>
              <a:ext uri="{FF2B5EF4-FFF2-40B4-BE49-F238E27FC236}">
                <a16:creationId xmlns:a16="http://schemas.microsoft.com/office/drawing/2014/main" id="{91B834B4-7140-4A8F-9FD4-0ED195751628}"/>
              </a:ext>
            </a:extLst>
          </p:cNvPr>
          <p:cNvPicPr>
            <a:picLocks noChangeAspect="1"/>
          </p:cNvPicPr>
          <p:nvPr/>
        </p:nvPicPr>
        <p:blipFill>
          <a:blip r:embed="rId4"/>
          <a:stretch>
            <a:fillRect/>
          </a:stretch>
        </p:blipFill>
        <p:spPr>
          <a:xfrm>
            <a:off x="6096000" y="4942830"/>
            <a:ext cx="1392566" cy="1487514"/>
          </a:xfrm>
          <a:prstGeom prst="rect">
            <a:avLst/>
          </a:prstGeom>
        </p:spPr>
      </p:pic>
      <p:sp>
        <p:nvSpPr>
          <p:cNvPr id="18" name="ZoneTexte 17">
            <a:extLst>
              <a:ext uri="{FF2B5EF4-FFF2-40B4-BE49-F238E27FC236}">
                <a16:creationId xmlns:a16="http://schemas.microsoft.com/office/drawing/2014/main" id="{2D474EE2-F5DA-41EF-8DBC-319BCD93CD7F}"/>
              </a:ext>
            </a:extLst>
          </p:cNvPr>
          <p:cNvSpPr txBox="1"/>
          <p:nvPr/>
        </p:nvSpPr>
        <p:spPr>
          <a:xfrm>
            <a:off x="9032002" y="1575870"/>
            <a:ext cx="2376880" cy="1477328"/>
          </a:xfrm>
          <a:prstGeom prst="rect">
            <a:avLst/>
          </a:prstGeom>
          <a:noFill/>
        </p:spPr>
        <p:txBody>
          <a:bodyPr wrap="square" rtlCol="0">
            <a:spAutoFit/>
          </a:bodyPr>
          <a:lstStyle/>
          <a:p>
            <a:r>
              <a:rPr lang="fr-FR" dirty="0"/>
              <a:t>Dépouillement et proclamation des résultats le 02/04/2022 après-midi</a:t>
            </a:r>
          </a:p>
          <a:p>
            <a:endParaRPr lang="fr-FR" dirty="0"/>
          </a:p>
        </p:txBody>
      </p:sp>
      <p:sp>
        <p:nvSpPr>
          <p:cNvPr id="19" name="ZoneTexte 18">
            <a:extLst>
              <a:ext uri="{FF2B5EF4-FFF2-40B4-BE49-F238E27FC236}">
                <a16:creationId xmlns:a16="http://schemas.microsoft.com/office/drawing/2014/main" id="{0F1F54B4-2662-42F8-AB86-FC0ECDDBD0C0}"/>
              </a:ext>
            </a:extLst>
          </p:cNvPr>
          <p:cNvSpPr txBox="1"/>
          <p:nvPr/>
        </p:nvSpPr>
        <p:spPr>
          <a:xfrm>
            <a:off x="1997228" y="346941"/>
            <a:ext cx="7373276" cy="707886"/>
          </a:xfrm>
          <a:prstGeom prst="rect">
            <a:avLst/>
          </a:prstGeom>
          <a:noFill/>
        </p:spPr>
        <p:txBody>
          <a:bodyPr wrap="square" rtlCol="0">
            <a:spAutoFit/>
          </a:bodyPr>
          <a:lstStyle/>
          <a:p>
            <a:pPr algn="ctr"/>
            <a:r>
              <a:rPr lang="fr-FR" sz="2000" b="1" dirty="0"/>
              <a:t>ETAPE DE LA MISE EN PLACE DU CONSEIL MUNICIPAL DES </a:t>
            </a:r>
            <a:r>
              <a:rPr lang="fr-FR" sz="2000" b="1"/>
              <a:t>JEUNES CMJ </a:t>
            </a:r>
            <a:endParaRPr lang="fr-FR" sz="2000" b="1" dirty="0"/>
          </a:p>
        </p:txBody>
      </p:sp>
      <p:pic>
        <p:nvPicPr>
          <p:cNvPr id="21" name="Image 20">
            <a:extLst>
              <a:ext uri="{FF2B5EF4-FFF2-40B4-BE49-F238E27FC236}">
                <a16:creationId xmlns:a16="http://schemas.microsoft.com/office/drawing/2014/main" id="{89F658D8-0CCB-4C31-85E4-8CA0A77F73D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161967" y="3209680"/>
            <a:ext cx="1900092" cy="1264749"/>
          </a:xfrm>
          <a:prstGeom prst="rect">
            <a:avLst/>
          </a:prstGeom>
        </p:spPr>
      </p:pic>
      <p:pic>
        <p:nvPicPr>
          <p:cNvPr id="27" name="Graphique 26" descr="Applaudissements">
            <a:extLst>
              <a:ext uri="{FF2B5EF4-FFF2-40B4-BE49-F238E27FC236}">
                <a16:creationId xmlns:a16="http://schemas.microsoft.com/office/drawing/2014/main" id="{EFDE33A2-267C-4184-B439-55ECDBC1992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93480" y="4597511"/>
            <a:ext cx="914400" cy="914400"/>
          </a:xfrm>
          <a:prstGeom prst="rect">
            <a:avLst/>
          </a:prstGeom>
        </p:spPr>
      </p:pic>
      <p:pic>
        <p:nvPicPr>
          <p:cNvPr id="29" name="Graphique 28" descr="Tchin-tchin">
            <a:extLst>
              <a:ext uri="{FF2B5EF4-FFF2-40B4-BE49-F238E27FC236}">
                <a16:creationId xmlns:a16="http://schemas.microsoft.com/office/drawing/2014/main" id="{B9F4D504-B3C5-495D-AB36-6027076FE00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93480" y="5674348"/>
            <a:ext cx="914400" cy="914400"/>
          </a:xfrm>
          <a:prstGeom prst="rect">
            <a:avLst/>
          </a:prstGeom>
        </p:spPr>
      </p:pic>
      <p:sp>
        <p:nvSpPr>
          <p:cNvPr id="30" name="Flèche : pentagone 29">
            <a:extLst>
              <a:ext uri="{FF2B5EF4-FFF2-40B4-BE49-F238E27FC236}">
                <a16:creationId xmlns:a16="http://schemas.microsoft.com/office/drawing/2014/main" id="{D1C28652-AD79-4FB3-8561-21E7121DFAF8}"/>
              </a:ext>
            </a:extLst>
          </p:cNvPr>
          <p:cNvSpPr/>
          <p:nvPr/>
        </p:nvSpPr>
        <p:spPr>
          <a:xfrm>
            <a:off x="335559" y="1656684"/>
            <a:ext cx="2447307" cy="1317335"/>
          </a:xfrm>
          <a:prstGeom prst="homePlat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Flèche : pentagone 30">
            <a:extLst>
              <a:ext uri="{FF2B5EF4-FFF2-40B4-BE49-F238E27FC236}">
                <a16:creationId xmlns:a16="http://schemas.microsoft.com/office/drawing/2014/main" id="{E5CCFF71-7417-494B-8F84-CE5549FB66E3}"/>
              </a:ext>
            </a:extLst>
          </p:cNvPr>
          <p:cNvSpPr/>
          <p:nvPr/>
        </p:nvSpPr>
        <p:spPr>
          <a:xfrm>
            <a:off x="2888474" y="1655866"/>
            <a:ext cx="2527020" cy="1317335"/>
          </a:xfrm>
          <a:prstGeom prst="homePlat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Flèche : pentagone 31">
            <a:extLst>
              <a:ext uri="{FF2B5EF4-FFF2-40B4-BE49-F238E27FC236}">
                <a16:creationId xmlns:a16="http://schemas.microsoft.com/office/drawing/2014/main" id="{6CFCE9D7-1A9F-4D65-8B7A-BA0F4A94072E}"/>
              </a:ext>
            </a:extLst>
          </p:cNvPr>
          <p:cNvSpPr/>
          <p:nvPr/>
        </p:nvSpPr>
        <p:spPr>
          <a:xfrm>
            <a:off x="5528984" y="1644347"/>
            <a:ext cx="3270537" cy="1317335"/>
          </a:xfrm>
          <a:prstGeom prst="homePlate">
            <a:avLst>
              <a:gd name="adj" fmla="val 51274"/>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lèche : pentagone 32">
            <a:extLst>
              <a:ext uri="{FF2B5EF4-FFF2-40B4-BE49-F238E27FC236}">
                <a16:creationId xmlns:a16="http://schemas.microsoft.com/office/drawing/2014/main" id="{F2D61AA0-AB2C-42D3-A0A2-90DE08B9C927}"/>
              </a:ext>
            </a:extLst>
          </p:cNvPr>
          <p:cNvSpPr/>
          <p:nvPr/>
        </p:nvSpPr>
        <p:spPr>
          <a:xfrm>
            <a:off x="8902638" y="1599526"/>
            <a:ext cx="2764532" cy="1362156"/>
          </a:xfrm>
          <a:prstGeom prst="homePlat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xplosion : 14 points 4">
            <a:extLst>
              <a:ext uri="{FF2B5EF4-FFF2-40B4-BE49-F238E27FC236}">
                <a16:creationId xmlns:a16="http://schemas.microsoft.com/office/drawing/2014/main" id="{FCCF5819-50A8-47DD-A9DB-2AD31D35F6CA}"/>
              </a:ext>
            </a:extLst>
          </p:cNvPr>
          <p:cNvSpPr/>
          <p:nvPr/>
        </p:nvSpPr>
        <p:spPr>
          <a:xfrm>
            <a:off x="941322" y="4975054"/>
            <a:ext cx="3218725" cy="1882946"/>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0D66F697-505B-4831-8775-2CC34356E072}"/>
              </a:ext>
            </a:extLst>
          </p:cNvPr>
          <p:cNvSpPr txBox="1"/>
          <p:nvPr/>
        </p:nvSpPr>
        <p:spPr>
          <a:xfrm rot="20754972">
            <a:off x="1586860" y="5496266"/>
            <a:ext cx="1927647" cy="923330"/>
          </a:xfrm>
          <a:prstGeom prst="rect">
            <a:avLst/>
          </a:prstGeom>
          <a:noFill/>
        </p:spPr>
        <p:txBody>
          <a:bodyPr wrap="square" rtlCol="0">
            <a:spAutoFit/>
          </a:bodyPr>
          <a:lstStyle/>
          <a:p>
            <a:r>
              <a:rPr lang="fr-FR" dirty="0"/>
              <a:t>Nous organiserons une réunion pour expliquer le vote</a:t>
            </a:r>
          </a:p>
        </p:txBody>
      </p:sp>
    </p:spTree>
    <p:extLst>
      <p:ext uri="{BB962C8B-B14F-4D97-AF65-F5344CB8AC3E}">
        <p14:creationId xmlns:p14="http://schemas.microsoft.com/office/powerpoint/2010/main" val="270972741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TotalTime>
  <Words>1024</Words>
  <Application>Microsoft Office PowerPoint</Application>
  <PresentationFormat>Grand écran</PresentationFormat>
  <Paragraphs>101</Paragraphs>
  <Slides>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8</vt:i4>
      </vt:variant>
    </vt:vector>
  </HeadingPairs>
  <TitlesOfParts>
    <vt:vector size="13" baseType="lpstr">
      <vt:lpstr>Arial</vt:lpstr>
      <vt:lpstr>Calibri</vt:lpstr>
      <vt:lpstr>Calibri Light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Julien Ravanne</dc:creator>
  <cp:lastModifiedBy>Julien Ravanne</cp:lastModifiedBy>
  <cp:revision>25</cp:revision>
  <cp:lastPrinted>2022-02-03T15:57:17Z</cp:lastPrinted>
  <dcterms:created xsi:type="dcterms:W3CDTF">2022-02-02T23:09:58Z</dcterms:created>
  <dcterms:modified xsi:type="dcterms:W3CDTF">2022-02-11T08:15:16Z</dcterms:modified>
</cp:coreProperties>
</file>